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1" r:id="rId2"/>
    <p:sldId id="290" r:id="rId3"/>
    <p:sldId id="288" r:id="rId4"/>
    <p:sldId id="303" r:id="rId5"/>
    <p:sldId id="294" r:id="rId6"/>
    <p:sldId id="305" r:id="rId7"/>
    <p:sldId id="306" r:id="rId8"/>
    <p:sldId id="307" r:id="rId9"/>
    <p:sldId id="309" r:id="rId10"/>
    <p:sldId id="308" r:id="rId11"/>
    <p:sldId id="310" r:id="rId12"/>
    <p:sldId id="300" r:id="rId13"/>
    <p:sldId id="311" r:id="rId14"/>
    <p:sldId id="312" r:id="rId15"/>
    <p:sldId id="29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36A"/>
    <a:srgbClr val="FF0066"/>
    <a:srgbClr val="DF6D3F"/>
    <a:srgbClr val="FF9933"/>
    <a:srgbClr val="FFCC00"/>
    <a:srgbClr val="DCC08E"/>
    <a:srgbClr val="B8B8B8"/>
    <a:srgbClr val="3333CC"/>
    <a:srgbClr val="F7F7F7"/>
    <a:srgbClr val="60A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0"/>
      </p:cViewPr>
      <p:guideLst>
        <p:guide orient="horz" pos="22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0314-ED89-4C44-AA86-AFEACB2737AA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634F3-84E0-46F8-B88A-C6C69B31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0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5.png"/><Relationship Id="rId5" Type="http://schemas.microsoft.com/office/2007/relationships/hdphoto" Target="../media/hdphoto9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PostView.nhn?blogId=cosmosjs&amp;logNo=220834751822&amp;proxyReferer=https%3A%2F%2Fwww.google.com%2F" TargetMode="External"/><Relationship Id="rId3" Type="http://schemas.openxmlformats.org/officeDocument/2006/relationships/hyperlink" Target="https://news.sbs.co.kr/news/endPage.do?news_id=N1004853237" TargetMode="External"/><Relationship Id="rId7" Type="http://schemas.openxmlformats.org/officeDocument/2006/relationships/hyperlink" Target="https://kim6394.tistory.com/102" TargetMode="External"/><Relationship Id="rId2" Type="http://schemas.openxmlformats.org/officeDocument/2006/relationships/hyperlink" Target="https://news.joins.com/article/2281445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eleparts.co.kr/main/index" TargetMode="External"/><Relationship Id="rId11" Type="http://schemas.openxmlformats.org/officeDocument/2006/relationships/hyperlink" Target="http://blog.naver.com/PostView.nhn?blogId=scw0531&amp;logNo=220653503111&amp;parentCategoryNo=&amp;categoryNo=23&amp;viewDate=&amp;isShowPopularPosts=true&amp;from=search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://blog.naver.com/PostView.nhn?blogId=cosmosjs&amp;logNo=220968078308&amp;categoryNo=0&amp;parentCategoryNo=56&amp;viewDate=&amp;currentPage=1&amp;postListTopCurrentPage=1&amp;from=postView" TargetMode="External"/><Relationship Id="rId4" Type="http://schemas.openxmlformats.org/officeDocument/2006/relationships/hyperlink" Target="https://andongmisaka.tistory.com/archive/20161111" TargetMode="External"/><Relationship Id="rId9" Type="http://schemas.openxmlformats.org/officeDocument/2006/relationships/hyperlink" Target="http://www.omnibuscode.com/board/board_mobile/408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3.wdp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53EA7D-5995-40D5-A6DB-D94F9D28CD5D}"/>
              </a:ext>
            </a:extLst>
          </p:cNvPr>
          <p:cNvSpPr/>
          <p:nvPr/>
        </p:nvSpPr>
        <p:spPr>
          <a:xfrm>
            <a:off x="0" y="2126511"/>
            <a:ext cx="6096000" cy="2604977"/>
          </a:xfrm>
          <a:prstGeom prst="rect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A4014-5724-410E-BD86-318B6E45EAFD}"/>
              </a:ext>
            </a:extLst>
          </p:cNvPr>
          <p:cNvSpPr txBox="1"/>
          <p:nvPr/>
        </p:nvSpPr>
        <p:spPr>
          <a:xfrm>
            <a:off x="463827" y="2413336"/>
            <a:ext cx="5433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Child Safety</a:t>
            </a:r>
            <a:endParaRPr lang="ko-KR" altLang="en-US" sz="60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E1B44-E4C6-473F-BD77-13EE21F77296}"/>
              </a:ext>
            </a:extLst>
          </p:cNvPr>
          <p:cNvSpPr txBox="1"/>
          <p:nvPr/>
        </p:nvSpPr>
        <p:spPr>
          <a:xfrm>
            <a:off x="463828" y="3283190"/>
            <a:ext cx="3988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School bus children’s safety system</a:t>
            </a:r>
            <a:endParaRPr lang="ko-KR" altLang="en-US" sz="2500" dirty="0">
              <a:solidFill>
                <a:schemeClr val="bg1"/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79DCF-62C7-4C8F-B13E-6C6D23D6298B}"/>
              </a:ext>
            </a:extLst>
          </p:cNvPr>
          <p:cNvSpPr txBox="1"/>
          <p:nvPr/>
        </p:nvSpPr>
        <p:spPr>
          <a:xfrm>
            <a:off x="463827" y="3733120"/>
            <a:ext cx="3220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통학버스 어린이 안전 시스템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화이트박스조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E369BC-11E6-406E-9E82-911779811EF3}"/>
              </a:ext>
            </a:extLst>
          </p:cNvPr>
          <p:cNvCxnSpPr>
            <a:cxnSpLocks/>
          </p:cNvCxnSpPr>
          <p:nvPr/>
        </p:nvCxnSpPr>
        <p:spPr>
          <a:xfrm>
            <a:off x="569845" y="2413336"/>
            <a:ext cx="940903" cy="0"/>
          </a:xfrm>
          <a:prstGeom prst="line">
            <a:avLst/>
          </a:prstGeom>
          <a:ln w="1905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CA85EE-5989-449A-8206-74968661DD42}"/>
              </a:ext>
            </a:extLst>
          </p:cNvPr>
          <p:cNvSpPr txBox="1"/>
          <p:nvPr/>
        </p:nvSpPr>
        <p:spPr>
          <a:xfrm>
            <a:off x="9302776" y="5833877"/>
            <a:ext cx="274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KoPub돋움체 Light"/>
                <a:ea typeface="KoPub돋움체 Bold" panose="020B0600000101010101" charset="-127"/>
              </a:rPr>
              <a:t>학과</a:t>
            </a:r>
            <a:r>
              <a:rPr lang="en-US" altLang="ko-KR" sz="1200" b="1" dirty="0">
                <a:latin typeface="KoPub돋움체 Light"/>
                <a:ea typeface="KoPub돋움체 Bold" panose="020B0600000101010101" charset="-127"/>
              </a:rPr>
              <a:t>: </a:t>
            </a:r>
            <a:r>
              <a:rPr lang="ko-KR" altLang="en-US" sz="1200" b="1" dirty="0">
                <a:latin typeface="KoPub돋움체 Light"/>
                <a:ea typeface="KoPub돋움체 Bold" panose="020B0600000101010101" charset="-127"/>
              </a:rPr>
              <a:t>전자정보통신공학과</a:t>
            </a:r>
            <a:endParaRPr lang="en-US" altLang="ko-KR" sz="1200" b="1" dirty="0">
              <a:latin typeface="KoPub돋움체 Light"/>
              <a:ea typeface="KoPub돋움체 Bold" panose="020B0600000101010101" charset="-127"/>
            </a:endParaRPr>
          </a:p>
          <a:p>
            <a:r>
              <a:rPr lang="ko-KR" altLang="en-US" sz="1200" b="1" dirty="0">
                <a:latin typeface="KoPub돋움체 Light"/>
                <a:ea typeface="KoPub돋움체 Bold" panose="020B0600000101010101" charset="-127"/>
              </a:rPr>
              <a:t>팀명</a:t>
            </a:r>
            <a:r>
              <a:rPr lang="en-US" altLang="ko-KR" sz="1200" b="1" dirty="0">
                <a:latin typeface="KoPub돋움체 Light"/>
                <a:ea typeface="KoPub돋움체 Bold" panose="020B0600000101010101" charset="-127"/>
              </a:rPr>
              <a:t>: White Box</a:t>
            </a:r>
            <a:endParaRPr lang="ko-KR" altLang="en-US" sz="1200" b="1" dirty="0">
              <a:latin typeface="KoPub돋움체 Light"/>
              <a:ea typeface="KoPub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379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>
            <a:extLst>
              <a:ext uri="{FF2B5EF4-FFF2-40B4-BE49-F238E27FC236}">
                <a16:creationId xmlns:a16="http://schemas.microsoft.com/office/drawing/2014/main" id="{293C4A2B-9551-4E01-8F0C-A9AED5ECC783}"/>
              </a:ext>
            </a:extLst>
          </p:cNvPr>
          <p:cNvSpPr/>
          <p:nvPr/>
        </p:nvSpPr>
        <p:spPr>
          <a:xfrm>
            <a:off x="1769734" y="3116805"/>
            <a:ext cx="741092" cy="7410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63AEF1-5D84-4E80-B6DB-27A088C04DAB}"/>
              </a:ext>
            </a:extLst>
          </p:cNvPr>
          <p:cNvSpPr txBox="1"/>
          <p:nvPr/>
        </p:nvSpPr>
        <p:spPr>
          <a:xfrm>
            <a:off x="838493" y="40888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사용기술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8D2C49-C229-419C-98F4-A5B009C29B05}"/>
              </a:ext>
            </a:extLst>
          </p:cNvPr>
          <p:cNvSpPr/>
          <p:nvPr/>
        </p:nvSpPr>
        <p:spPr>
          <a:xfrm>
            <a:off x="371699" y="244549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6A279C-C10A-4F4D-9F7A-308C7D4D1466}"/>
              </a:ext>
            </a:extLst>
          </p:cNvPr>
          <p:cNvCxnSpPr>
            <a:cxnSpLocks/>
          </p:cNvCxnSpPr>
          <p:nvPr/>
        </p:nvCxnSpPr>
        <p:spPr>
          <a:xfrm>
            <a:off x="1918309" y="649357"/>
            <a:ext cx="611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DA70888-0670-46B5-B60B-FDC596AA3359}"/>
              </a:ext>
            </a:extLst>
          </p:cNvPr>
          <p:cNvSpPr txBox="1"/>
          <p:nvPr/>
        </p:nvSpPr>
        <p:spPr>
          <a:xfrm>
            <a:off x="2510826" y="451946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핵심 라이브러리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┃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7B86F7F-8B66-490D-913F-A5A816E8360B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2B3B56C-2242-4B10-B6FE-96A04B223DF7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E37539-69DD-4B1D-B862-AF59D2C05BFA}"/>
              </a:ext>
            </a:extLst>
          </p:cNvPr>
          <p:cNvCxnSpPr/>
          <p:nvPr/>
        </p:nvCxnSpPr>
        <p:spPr>
          <a:xfrm>
            <a:off x="0" y="3429000"/>
            <a:ext cx="12176186" cy="0"/>
          </a:xfrm>
          <a:prstGeom prst="line">
            <a:avLst/>
          </a:prstGeom>
          <a:ln w="47625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AE6F377-BCB1-4B93-B10E-BEF3E7AB4258}"/>
              </a:ext>
            </a:extLst>
          </p:cNvPr>
          <p:cNvSpPr/>
          <p:nvPr/>
        </p:nvSpPr>
        <p:spPr>
          <a:xfrm>
            <a:off x="5715800" y="3116805"/>
            <a:ext cx="741092" cy="7410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8B9B48A-03CA-4D50-A85E-A676A2932EBE}"/>
              </a:ext>
            </a:extLst>
          </p:cNvPr>
          <p:cNvSpPr/>
          <p:nvPr/>
        </p:nvSpPr>
        <p:spPr>
          <a:xfrm>
            <a:off x="9661865" y="3116805"/>
            <a:ext cx="741092" cy="7410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EA011EA-97D7-47C5-869C-0E8086CF20E0}"/>
              </a:ext>
            </a:extLst>
          </p:cNvPr>
          <p:cNvSpPr/>
          <p:nvPr/>
        </p:nvSpPr>
        <p:spPr>
          <a:xfrm>
            <a:off x="3974165" y="3299791"/>
            <a:ext cx="278296" cy="278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275135F-0322-4892-9303-905F6F8CCF92}"/>
              </a:ext>
            </a:extLst>
          </p:cNvPr>
          <p:cNvSpPr/>
          <p:nvPr/>
        </p:nvSpPr>
        <p:spPr>
          <a:xfrm>
            <a:off x="7920231" y="3299791"/>
            <a:ext cx="278296" cy="278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 descr="그리기이(가) 표시된 사진&#10;&#10;자동 생성된 설명">
            <a:extLst>
              <a:ext uri="{FF2B5EF4-FFF2-40B4-BE49-F238E27FC236}">
                <a16:creationId xmlns:a16="http://schemas.microsoft.com/office/drawing/2014/main" id="{21806415-3FDF-46A4-8DCA-81E90483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4" b="89716" l="9709" r="89806">
                        <a14:foregroundMark x1="37379" y1="9574" x2="37379" y2="9574"/>
                        <a14:foregroundMark x1="24272" y1="37943" x2="24272" y2="37943"/>
                        <a14:foregroundMark x1="51456" y1="39362" x2="51456" y2="39362"/>
                        <a14:foregroundMark x1="73786" y1="39716" x2="73786" y2="39716"/>
                        <a14:foregroundMark x1="70874" y1="57447" x2="70874" y2="57447"/>
                        <a14:foregroundMark x1="72816" y1="64894" x2="72816" y2="64894"/>
                        <a14:foregroundMark x1="58252" y1="81560" x2="58252" y2="81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28" y="3252343"/>
            <a:ext cx="343344" cy="470015"/>
          </a:xfrm>
          <a:prstGeom prst="rect">
            <a:avLst/>
          </a:prstGeom>
        </p:spPr>
      </p:pic>
      <p:pic>
        <p:nvPicPr>
          <p:cNvPr id="79" name="그림 78" descr="그리기이(가) 표시된 사진&#10;&#10;자동 생성된 설명">
            <a:extLst>
              <a:ext uri="{FF2B5EF4-FFF2-40B4-BE49-F238E27FC236}">
                <a16:creationId xmlns:a16="http://schemas.microsoft.com/office/drawing/2014/main" id="{CA99DFA6-59CE-43CF-8221-82E9A446B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22" b="89734" l="8738" r="89806">
                        <a14:foregroundMark x1="64078" y1="18631" x2="64078" y2="18631"/>
                        <a14:foregroundMark x1="51942" y1="3802" x2="51942" y2="3802"/>
                        <a14:foregroundMark x1="38835" y1="89734" x2="38835" y2="89734"/>
                        <a14:foregroundMark x1="59709" y1="88973" x2="59709" y2="88973"/>
                        <a14:foregroundMark x1="11165" y1="52852" x2="11165" y2="52852"/>
                        <a14:foregroundMark x1="89320" y1="52852" x2="89320" y2="52852"/>
                        <a14:foregroundMark x1="8738" y1="53232" x2="8738" y2="53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75" y="3353141"/>
            <a:ext cx="134406" cy="17159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742BF56-E8B9-4104-8DFA-1FB30168C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71" b="89769" l="7645" r="91131">
                        <a14:foregroundMark x1="91131" y1="37624" x2="91131" y2="37624"/>
                        <a14:foregroundMark x1="9174" y1="36304" x2="9174" y2="36304"/>
                        <a14:foregroundMark x1="8257" y1="65017" x2="8257" y2="65017"/>
                        <a14:foregroundMark x1="28135" y1="90759" x2="28135" y2="90759"/>
                        <a14:foregroundMark x1="91743" y1="64356" x2="91743" y2="64356"/>
                        <a14:foregroundMark x1="7951" y1="37294" x2="7951" y2="37294"/>
                        <a14:foregroundMark x1="72477" y1="9571" x2="72477" y2="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9" y="3299791"/>
            <a:ext cx="389263" cy="360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405DC0-0B8A-4183-8663-0E28EE8AFADF}"/>
              </a:ext>
            </a:extLst>
          </p:cNvPr>
          <p:cNvSpPr txBox="1"/>
          <p:nvPr/>
        </p:nvSpPr>
        <p:spPr>
          <a:xfrm>
            <a:off x="5000496" y="3927630"/>
            <a:ext cx="2171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ROI</a:t>
            </a:r>
            <a:b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(Region of Interest)</a:t>
            </a:r>
            <a:endParaRPr lang="ko-KR" altLang="en-US" sz="1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C6DFC26-B252-48B0-8271-1C07D65E2137}"/>
              </a:ext>
            </a:extLst>
          </p:cNvPr>
          <p:cNvSpPr txBox="1"/>
          <p:nvPr/>
        </p:nvSpPr>
        <p:spPr>
          <a:xfrm>
            <a:off x="1345683" y="3927630"/>
            <a:ext cx="1589193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Homography</a:t>
            </a:r>
            <a:b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8" name="그림 87" descr="시계, 비행기이(가) 표시된 사진&#10;&#10;자동 생성된 설명">
            <a:extLst>
              <a:ext uri="{FF2B5EF4-FFF2-40B4-BE49-F238E27FC236}">
                <a16:creationId xmlns:a16="http://schemas.microsoft.com/office/drawing/2014/main" id="{A7B8D724-A7ED-4586-B9DD-6E00F649E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47" b="96085" l="8784" r="94932">
                        <a14:foregroundMark x1="39865" y1="7117" x2="39865" y2="7117"/>
                        <a14:foregroundMark x1="8784" y1="45552" x2="8784" y2="45552"/>
                        <a14:foregroundMark x1="91892" y1="29537" x2="91892" y2="29537"/>
                        <a14:foregroundMark x1="34459" y1="90747" x2="34459" y2="90747"/>
                        <a14:foregroundMark x1="34122" y1="92171" x2="34122" y2="92527"/>
                        <a14:foregroundMark x1="39189" y1="2847" x2="39189" y2="2847"/>
                        <a14:foregroundMark x1="51689" y1="16014" x2="51689" y2="16014"/>
                        <a14:foregroundMark x1="51689" y1="16014" x2="51689" y2="16014"/>
                        <a14:foregroundMark x1="51351" y1="15658" x2="51351" y2="15658"/>
                        <a14:foregroundMark x1="95270" y1="25267" x2="95270" y2="25267"/>
                        <a14:foregroundMark x1="33446" y1="96085" x2="33446" y2="96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26" y="3252342"/>
            <a:ext cx="495105" cy="47001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5D94B90-6E7D-4BCC-BDE9-101EE905DE35}"/>
              </a:ext>
            </a:extLst>
          </p:cNvPr>
          <p:cNvSpPr txBox="1"/>
          <p:nvPr/>
        </p:nvSpPr>
        <p:spPr>
          <a:xfrm>
            <a:off x="8942910" y="3927630"/>
            <a:ext cx="2171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Histogram</a:t>
            </a:r>
            <a:b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 sz="1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31F602-AF41-4517-BDD6-454090367D5F}"/>
              </a:ext>
            </a:extLst>
          </p:cNvPr>
          <p:cNvCxnSpPr>
            <a:stCxn id="9" idx="0"/>
          </p:cNvCxnSpPr>
          <p:nvPr/>
        </p:nvCxnSpPr>
        <p:spPr>
          <a:xfrm flipV="1">
            <a:off x="4113313" y="2775202"/>
            <a:ext cx="0" cy="524589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84A391-1A15-4418-8FB7-0F5FB98C1B4F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8059379" y="3578087"/>
            <a:ext cx="0" cy="484651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B50DAF-FDA6-44FC-9C84-65A9B2167F8F}"/>
              </a:ext>
            </a:extLst>
          </p:cNvPr>
          <p:cNvSpPr txBox="1"/>
          <p:nvPr/>
        </p:nvSpPr>
        <p:spPr>
          <a:xfrm>
            <a:off x="3318716" y="2103731"/>
            <a:ext cx="1589193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ROI</a:t>
            </a:r>
            <a:b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관심 영역 추출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C330525-1798-4B67-A980-5FDADB1AFBDF}"/>
              </a:ext>
            </a:extLst>
          </p:cNvPr>
          <p:cNvSpPr/>
          <p:nvPr/>
        </p:nvSpPr>
        <p:spPr>
          <a:xfrm>
            <a:off x="11336759" y="3299791"/>
            <a:ext cx="278296" cy="278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DD5FF3-1C3D-4969-8237-189DC4B0E1F1}"/>
              </a:ext>
            </a:extLst>
          </p:cNvPr>
          <p:cNvSpPr txBox="1"/>
          <p:nvPr/>
        </p:nvSpPr>
        <p:spPr>
          <a:xfrm>
            <a:off x="7151059" y="2383806"/>
            <a:ext cx="1816639" cy="80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Histogram</a:t>
            </a:r>
            <a:b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도수 분포도 비교</a:t>
            </a:r>
            <a:br>
              <a:rPr lang="en-US" altLang="ko-KR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r>
              <a:rPr lang="en-US" altLang="ko-KR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초기 이미지</a:t>
            </a:r>
            <a:r>
              <a:rPr lang="en-US" altLang="ko-KR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하차 시 이미지</a:t>
            </a:r>
            <a:r>
              <a:rPr lang="en-US" altLang="ko-KR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000" b="1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03A8856-792C-4ACC-8660-1861BE6FD94C}"/>
              </a:ext>
            </a:extLst>
          </p:cNvPr>
          <p:cNvSpPr/>
          <p:nvPr/>
        </p:nvSpPr>
        <p:spPr>
          <a:xfrm>
            <a:off x="643337" y="3299791"/>
            <a:ext cx="278296" cy="278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062FD56-6484-469F-934B-C732FF1DB354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782485" y="3299791"/>
            <a:ext cx="0" cy="784904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4D79B-673D-4A8F-BF64-69702F8E427E}"/>
              </a:ext>
            </a:extLst>
          </p:cNvPr>
          <p:cNvSpPr txBox="1"/>
          <p:nvPr/>
        </p:nvSpPr>
        <p:spPr>
          <a:xfrm>
            <a:off x="-12112" y="2659451"/>
            <a:ext cx="1589193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Homography</a:t>
            </a:r>
            <a:b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0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캡처한 이미지 평면화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96C554-0332-46BB-A937-FBD1F894BDFD}"/>
              </a:ext>
            </a:extLst>
          </p:cNvPr>
          <p:cNvGrpSpPr/>
          <p:nvPr/>
        </p:nvGrpSpPr>
        <p:grpSpPr>
          <a:xfrm>
            <a:off x="371699" y="4597100"/>
            <a:ext cx="2255856" cy="977079"/>
            <a:chOff x="195504" y="4342682"/>
            <a:chExt cx="2739372" cy="1165967"/>
          </a:xfrm>
        </p:grpSpPr>
        <p:pic>
          <p:nvPicPr>
            <p:cNvPr id="3" name="그림 2" descr="도로, 장난감, 트럭, 기차이(가) 표시된 사진&#10;&#10;자동 생성된 설명">
              <a:extLst>
                <a:ext uri="{FF2B5EF4-FFF2-40B4-BE49-F238E27FC236}">
                  <a16:creationId xmlns:a16="http://schemas.microsoft.com/office/drawing/2014/main" id="{BF666FBC-A6A2-4542-92F1-766137D4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04" y="4342682"/>
              <a:ext cx="2739372" cy="1165967"/>
            </a:xfrm>
            <a:prstGeom prst="rect">
              <a:avLst/>
            </a:prstGeom>
          </p:spPr>
        </p:pic>
        <p:pic>
          <p:nvPicPr>
            <p:cNvPr id="35" name="Picture 20">
              <a:extLst>
                <a:ext uri="{FF2B5EF4-FFF2-40B4-BE49-F238E27FC236}">
                  <a16:creationId xmlns:a16="http://schemas.microsoft.com/office/drawing/2014/main" id="{3533EC4E-4337-4E67-862D-7F55F0E7B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959846" y="4626800"/>
              <a:ext cx="188601" cy="197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ACE65CFB-80D1-4CA4-8DE2-52612A84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876" y="42496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0169368" descr="EMB0000038881d6">
            <a:extLst>
              <a:ext uri="{FF2B5EF4-FFF2-40B4-BE49-F238E27FC236}">
                <a16:creationId xmlns:a16="http://schemas.microsoft.com/office/drawing/2014/main" id="{E54DAD6F-2B9C-4C55-98D8-704DAD3A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76" y="1076321"/>
            <a:ext cx="2219613" cy="1042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24A1773A-F7BE-474E-8254-20FBB52E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35" y="42995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00168088" descr="EMB0000038881d9">
            <a:extLst>
              <a:ext uri="{FF2B5EF4-FFF2-40B4-BE49-F238E27FC236}">
                <a16:creationId xmlns:a16="http://schemas.microsoft.com/office/drawing/2014/main" id="{08DC6900-20D5-4EF9-944A-AC8D1537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2" y="4321610"/>
            <a:ext cx="1971804" cy="1185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D45FBF-19D1-4CC5-93AF-B5E953DC4866}"/>
              </a:ext>
            </a:extLst>
          </p:cNvPr>
          <p:cNvSpPr txBox="1"/>
          <p:nvPr/>
        </p:nvSpPr>
        <p:spPr>
          <a:xfrm>
            <a:off x="8501040" y="1152248"/>
            <a:ext cx="351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 OpenCV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라이브러리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  <a:b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92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63AEF1-5D84-4E80-B6DB-27A088C04DAB}"/>
              </a:ext>
            </a:extLst>
          </p:cNvPr>
          <p:cNvSpPr txBox="1"/>
          <p:nvPr/>
        </p:nvSpPr>
        <p:spPr>
          <a:xfrm>
            <a:off x="838493" y="40888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시연영상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8D2C49-C229-419C-98F4-A5B009C29B05}"/>
              </a:ext>
            </a:extLst>
          </p:cNvPr>
          <p:cNvSpPr/>
          <p:nvPr/>
        </p:nvSpPr>
        <p:spPr>
          <a:xfrm>
            <a:off x="371699" y="244549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6A279C-C10A-4F4D-9F7A-308C7D4D1466}"/>
              </a:ext>
            </a:extLst>
          </p:cNvPr>
          <p:cNvCxnSpPr>
            <a:cxnSpLocks/>
          </p:cNvCxnSpPr>
          <p:nvPr/>
        </p:nvCxnSpPr>
        <p:spPr>
          <a:xfrm>
            <a:off x="1918309" y="649357"/>
            <a:ext cx="611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DA70888-0670-46B5-B60B-FDC596AA3359}"/>
              </a:ext>
            </a:extLst>
          </p:cNvPr>
          <p:cNvSpPr txBox="1"/>
          <p:nvPr/>
        </p:nvSpPr>
        <p:spPr>
          <a:xfrm>
            <a:off x="2510826" y="451946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App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구동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┃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7B86F7F-8B66-490D-913F-A5A816E8360B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2B3B56C-2242-4B10-B6FE-96A04B223DF7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CE65CFB-80D1-4CA4-8DE2-52612A84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876" y="42496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4A1773A-F7BE-474E-8254-20FBB52E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35" y="42995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화이트박스-수정본">
            <a:hlinkClick r:id="" action="ppaction://media"/>
            <a:extLst>
              <a:ext uri="{FF2B5EF4-FFF2-40B4-BE49-F238E27FC236}">
                <a16:creationId xmlns:a16="http://schemas.microsoft.com/office/drawing/2014/main" id="{3084E71A-CF32-44C8-A4C2-F00282360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0373" y="1455360"/>
            <a:ext cx="5518984" cy="36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CDE81-595D-44DD-BCD0-03C29AD16651}"/>
              </a:ext>
            </a:extLst>
          </p:cNvPr>
          <p:cNvSpPr txBox="1"/>
          <p:nvPr/>
        </p:nvSpPr>
        <p:spPr>
          <a:xfrm>
            <a:off x="4180114" y="2772059"/>
            <a:ext cx="383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Q&amp;A</a:t>
            </a:r>
            <a:endParaRPr lang="ko-KR" altLang="en-US" sz="6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54D8F6-2AF3-4A47-8E1F-DB4613BAABEA}"/>
              </a:ext>
            </a:extLst>
          </p:cNvPr>
          <p:cNvCxnSpPr>
            <a:cxnSpLocks/>
          </p:cNvCxnSpPr>
          <p:nvPr/>
        </p:nvCxnSpPr>
        <p:spPr>
          <a:xfrm>
            <a:off x="4662714" y="3787722"/>
            <a:ext cx="2960914" cy="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07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CDE81-595D-44DD-BCD0-03C29AD16651}"/>
              </a:ext>
            </a:extLst>
          </p:cNvPr>
          <p:cNvSpPr txBox="1"/>
          <p:nvPr/>
        </p:nvSpPr>
        <p:spPr>
          <a:xfrm>
            <a:off x="4180114" y="2772059"/>
            <a:ext cx="383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6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54D8F6-2AF3-4A47-8E1F-DB4613BAABEA}"/>
              </a:ext>
            </a:extLst>
          </p:cNvPr>
          <p:cNvCxnSpPr>
            <a:cxnSpLocks/>
          </p:cNvCxnSpPr>
          <p:nvPr/>
        </p:nvCxnSpPr>
        <p:spPr>
          <a:xfrm>
            <a:off x="3962400" y="3787722"/>
            <a:ext cx="4310743" cy="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1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148996456" descr="EMB00002414af4a">
            <a:extLst>
              <a:ext uri="{FF2B5EF4-FFF2-40B4-BE49-F238E27FC236}">
                <a16:creationId xmlns:a16="http://schemas.microsoft.com/office/drawing/2014/main" id="{49A55CB6-3A13-4B93-A69E-C468BD6E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32" y="2696108"/>
            <a:ext cx="4041213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663AEF1-5D84-4E80-B6DB-27A088C04DAB}"/>
              </a:ext>
            </a:extLst>
          </p:cNvPr>
          <p:cNvSpPr txBox="1"/>
          <p:nvPr/>
        </p:nvSpPr>
        <p:spPr>
          <a:xfrm>
            <a:off x="838493" y="40888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향후계획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8D2C49-C229-419C-98F4-A5B009C29B05}"/>
              </a:ext>
            </a:extLst>
          </p:cNvPr>
          <p:cNvSpPr/>
          <p:nvPr/>
        </p:nvSpPr>
        <p:spPr>
          <a:xfrm>
            <a:off x="371699" y="24454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│</a:t>
            </a:r>
            <a:endParaRPr lang="en-US" altLang="ko-K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6A279C-C10A-4F4D-9F7A-308C7D4D1466}"/>
              </a:ext>
            </a:extLst>
          </p:cNvPr>
          <p:cNvCxnSpPr>
            <a:cxnSpLocks/>
          </p:cNvCxnSpPr>
          <p:nvPr/>
        </p:nvCxnSpPr>
        <p:spPr>
          <a:xfrm>
            <a:off x="1918309" y="649357"/>
            <a:ext cx="611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DA70888-0670-46B5-B60B-FDC596AA3359}"/>
              </a:ext>
            </a:extLst>
          </p:cNvPr>
          <p:cNvSpPr txBox="1"/>
          <p:nvPr/>
        </p:nvSpPr>
        <p:spPr>
          <a:xfrm>
            <a:off x="2510826" y="451946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적외선 카메라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┃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7B86F7F-8B66-490D-913F-A5A816E8360B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2B3B56C-2242-4B10-B6FE-96A04B223DF7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CE65CFB-80D1-4CA4-8DE2-52612A84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876" y="42496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4A1773A-F7BE-474E-8254-20FBB52E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802" y="71765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EBCBF0-35C6-44FF-87F9-7A3A6520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32" y="1550010"/>
            <a:ext cx="4473342" cy="960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CA76DD-B948-42F6-A9AD-1C064667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76" y="1182842"/>
            <a:ext cx="1245856" cy="127815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99A43B-CBBA-41F1-9FF5-2CF61DA0C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47" y="28547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8273752" descr="EMB00002414af47">
            <a:extLst>
              <a:ext uri="{FF2B5EF4-FFF2-40B4-BE49-F238E27FC236}">
                <a16:creationId xmlns:a16="http://schemas.microsoft.com/office/drawing/2014/main" id="{47D62918-5A0F-4477-90D2-E8459653C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804" y="2674531"/>
            <a:ext cx="32543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5A63AD4-A1DC-4934-8CA0-F715E1B72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967" y="28770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7718F-B35C-4B08-BF8D-09BF98D65D1D}"/>
              </a:ext>
            </a:extLst>
          </p:cNvPr>
          <p:cNvSpPr txBox="1"/>
          <p:nvPr/>
        </p:nvSpPr>
        <p:spPr>
          <a:xfrm>
            <a:off x="2978617" y="4345203"/>
            <a:ext cx="8053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OpenCV</a:t>
            </a:r>
            <a:br>
              <a:rPr lang="en-US" altLang="ko-KR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en-US" altLang="ko-KR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 Histogram</a:t>
            </a:r>
            <a:r>
              <a:rPr lang="ko-KR" altLang="en-US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기술을 사용하여 도표의 분포도로 사람이 유무를 판단</a:t>
            </a:r>
            <a:endParaRPr lang="en-US" altLang="ko-KR" sz="15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=&gt; </a:t>
            </a:r>
            <a:r>
              <a:rPr lang="ko-KR" altLang="en-US" sz="1500" dirty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어두울 경우 </a:t>
            </a:r>
            <a:r>
              <a:rPr lang="ko-KR" altLang="en-US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적용되기가 힘들다는 </a:t>
            </a:r>
            <a:r>
              <a:rPr lang="ko-KR" altLang="en-US" sz="1500" b="1" dirty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단점</a:t>
            </a:r>
            <a:endParaRPr lang="en-US" altLang="ko-KR" sz="1500" b="1" dirty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endParaRPr lang="en-US" altLang="ko-KR" dirty="0"/>
          </a:p>
          <a:p>
            <a:r>
              <a:rPr lang="ko-KR" altLang="en-US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 방안</a:t>
            </a:r>
            <a:endParaRPr lang="en-US" altLang="ko-KR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=&gt; </a:t>
            </a:r>
            <a:r>
              <a:rPr lang="ko-KR" altLang="en-US" sz="1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적외선 카메라도 현재 충분히 적용 가능</a:t>
            </a:r>
          </a:p>
        </p:txBody>
      </p:sp>
    </p:spTree>
    <p:extLst>
      <p:ext uri="{BB962C8B-B14F-4D97-AF65-F5344CB8AC3E}">
        <p14:creationId xmlns:p14="http://schemas.microsoft.com/office/powerpoint/2010/main" val="57460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218AEED-E810-4567-B600-00CC40CC4E7E}"/>
              </a:ext>
            </a:extLst>
          </p:cNvPr>
          <p:cNvSpPr txBox="1"/>
          <p:nvPr/>
        </p:nvSpPr>
        <p:spPr>
          <a:xfrm>
            <a:off x="656856" y="1516077"/>
            <a:ext cx="7458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중앙일보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en-US" altLang="ko-KR" sz="2000" dirty="0">
                <a:hlinkClick r:id="rId2"/>
              </a:rPr>
              <a:t>https://news.joins.com/article/22814456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91FCA-91BA-4A8B-A2D0-48268BE52719}"/>
              </a:ext>
            </a:extLst>
          </p:cNvPr>
          <p:cNvSpPr txBox="1"/>
          <p:nvPr/>
        </p:nvSpPr>
        <p:spPr>
          <a:xfrm>
            <a:off x="656856" y="2001822"/>
            <a:ext cx="9757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SBS NEWS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en-US" altLang="ko-KR" sz="2000" dirty="0">
                <a:hlinkClick r:id="rId3"/>
              </a:rPr>
              <a:t>https://news.sbs.co.kr/news/endPage.do?news_id=N1004853237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71C8D-674A-415E-ADA9-D23F97F8FA13}"/>
              </a:ext>
            </a:extLst>
          </p:cNvPr>
          <p:cNvSpPr txBox="1"/>
          <p:nvPr/>
        </p:nvSpPr>
        <p:spPr>
          <a:xfrm>
            <a:off x="656856" y="2589966"/>
            <a:ext cx="7955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버스 이미지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en-US" altLang="ko-KR" sz="2000" dirty="0">
                <a:hlinkClick r:id="rId4"/>
              </a:rPr>
              <a:t>https://andongmisaka.tistory.com/archive/20161111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15DDF-C1AD-40AC-8A13-8661EF34A58F}"/>
              </a:ext>
            </a:extLst>
          </p:cNvPr>
          <p:cNvSpPr txBox="1"/>
          <p:nvPr/>
        </p:nvSpPr>
        <p:spPr>
          <a:xfrm>
            <a:off x="656856" y="3178110"/>
            <a:ext cx="7955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아이콘 이미지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en-US" altLang="ko-KR" sz="2000" dirty="0">
                <a:hlinkClick r:id="rId5"/>
              </a:rPr>
              <a:t>https://thenounproject.com/</a:t>
            </a:r>
            <a:endParaRPr lang="en-US" altLang="ko-KR" sz="2000" dirty="0"/>
          </a:p>
          <a:p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	         - </a:t>
            </a:r>
            <a:r>
              <a:rPr lang="en-US" altLang="ko-KR" sz="2000" dirty="0">
                <a:hlinkClick r:id="rId6"/>
              </a:rPr>
              <a:t>https://m.eleparts.co.kr/main/index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	 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2A9A5-3E4C-40CB-8C26-CE02F593CDFB}"/>
              </a:ext>
            </a:extLst>
          </p:cNvPr>
          <p:cNvSpPr txBox="1"/>
          <p:nvPr/>
        </p:nvSpPr>
        <p:spPr>
          <a:xfrm>
            <a:off x="656392" y="360445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BC930E-3D54-4CB5-99D9-94967C95BEB8}"/>
              </a:ext>
            </a:extLst>
          </p:cNvPr>
          <p:cNvSpPr/>
          <p:nvPr/>
        </p:nvSpPr>
        <p:spPr>
          <a:xfrm>
            <a:off x="371699" y="244549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│</a:t>
            </a:r>
            <a:endParaRPr lang="en-US" altLang="ko-KR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72D633-B2EE-408E-9580-1EA4FB201088}"/>
              </a:ext>
            </a:extLst>
          </p:cNvPr>
          <p:cNvGrpSpPr/>
          <p:nvPr/>
        </p:nvGrpSpPr>
        <p:grpSpPr>
          <a:xfrm>
            <a:off x="656392" y="4187686"/>
            <a:ext cx="10230884" cy="2277547"/>
            <a:chOff x="656392" y="4271403"/>
            <a:chExt cx="10230884" cy="22775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512586-6F81-4502-A6A5-3E5A63D86D88}"/>
                </a:ext>
              </a:extLst>
            </p:cNvPr>
            <p:cNvSpPr txBox="1"/>
            <p:nvPr/>
          </p:nvSpPr>
          <p:spPr>
            <a:xfrm>
              <a:off x="656392" y="4456069"/>
              <a:ext cx="1023088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7"/>
              </a:endParaRPr>
            </a:p>
            <a:p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hlinkClick r:id="rId7"/>
                </a:rPr>
                <a:t>https://kim6394.tistory.com/102</a:t>
              </a:r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hlinkClick r:id="rId8"/>
                </a:rPr>
                <a:t>https://m.blog.naver.com/PostView.nhn?blogId=cosmosjs&amp;logNo=220834751822&amp;proxyReferer=https%3A%2F%2Fwww.google.com%2F</a:t>
              </a:r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hlinkClick r:id="rId9"/>
                </a:rPr>
                <a:t>http://www.omnibuscode.com/board/board_mobile/40813</a:t>
              </a:r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hlinkClick r:id="rId10"/>
                </a:rPr>
                <a:t>http://blog.naver.com/PostView.nhn?blogId=cosmosjs&amp;logNo=220968078308&amp;categoryNo=0&amp;parentCategoryNo=56&amp;viewDate=&amp;currentPage=1&amp;postListTopCurrentPage=1&amp;from=postView</a:t>
              </a:r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hlinkClick r:id="rId11"/>
                </a:rPr>
                <a:t>http://blog.naver.com/PostView.nhn?blogId=scw0531&amp;logNo=220653503111&amp;parentCategoryNo=&amp;categoryNo=23&amp;viewDate=&amp;isShowPopularPosts=true&amp;from=search</a:t>
              </a:r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387D75-551A-497C-B680-B4479B1EB01D}"/>
                </a:ext>
              </a:extLst>
            </p:cNvPr>
            <p:cNvSpPr txBox="1"/>
            <p:nvPr/>
          </p:nvSpPr>
          <p:spPr>
            <a:xfrm>
              <a:off x="656392" y="4271403"/>
              <a:ext cx="1956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예시</a:t>
              </a:r>
              <a:r>
                <a:rPr lang="en-US" altLang="ko-KR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</a:t>
              </a:r>
              <a:r>
                <a:rPr lang="ko-KR" altLang="en-US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정보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08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781077" y="3089050"/>
            <a:ext cx="10629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통</a:t>
            </a:r>
            <a:r>
              <a:rPr lang="ko-KR" altLang="en-US" sz="3200" b="1" dirty="0">
                <a:latin typeface="KoPub돋움체 Bold" panose="020B0600000101010101" charset="-127"/>
                <a:ea typeface="KoPub돋움체 Bold" panose="020B0600000101010101" charset="-127"/>
              </a:rPr>
              <a:t>학</a:t>
            </a:r>
            <a:r>
              <a:rPr lang="ko-KR" altLang="en-US" sz="3200" b="1" dirty="0">
                <a:solidFill>
                  <a:srgbClr val="3333CC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버</a:t>
            </a:r>
            <a:r>
              <a:rPr lang="ko-KR" altLang="en-US" sz="3200" b="1" dirty="0">
                <a:latin typeface="KoPub돋움체 Bold" panose="020B0600000101010101" charset="-127"/>
                <a:ea typeface="KoPub돋움체 Bold" panose="020B0600000101010101" charset="-127"/>
              </a:rPr>
              <a:t>스 어린이 안전 시스템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AE189-C017-4C32-A3AA-C561B48938D3}"/>
              </a:ext>
            </a:extLst>
          </p:cNvPr>
          <p:cNvSpPr txBox="1"/>
          <p:nvPr/>
        </p:nvSpPr>
        <p:spPr>
          <a:xfrm>
            <a:off x="542538" y="3768747"/>
            <a:ext cx="106298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- </a:t>
            </a:r>
            <a:r>
              <a:rPr lang="ko-KR" altLang="en-US" sz="15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방치 갇힘 사고 방지</a:t>
            </a:r>
            <a:r>
              <a:rPr lang="en-US" altLang="ko-KR" sz="15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-</a:t>
            </a:r>
            <a:endParaRPr lang="ko-KR" altLang="en-US" sz="1500" b="1" dirty="0">
              <a:solidFill>
                <a:srgbClr val="717171"/>
              </a:solidFill>
              <a:latin typeface="KoPub돋움체 Light"/>
              <a:ea typeface="KoPub돋움체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90B01-B32A-4441-9709-63CD3969ECAA}"/>
              </a:ext>
            </a:extLst>
          </p:cNvPr>
          <p:cNvSpPr txBox="1"/>
          <p:nvPr/>
        </p:nvSpPr>
        <p:spPr>
          <a:xfrm>
            <a:off x="9116694" y="5478277"/>
            <a:ext cx="274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학과</a:t>
            </a:r>
            <a:r>
              <a:rPr lang="en-US" altLang="ko-KR" sz="12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: </a:t>
            </a:r>
            <a:r>
              <a:rPr lang="ko-KR" altLang="en-US" sz="12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전자정보통신공학과</a:t>
            </a:r>
            <a:endParaRPr lang="en-US" altLang="ko-KR" sz="1200" b="1" dirty="0">
              <a:solidFill>
                <a:srgbClr val="717171"/>
              </a:solidFill>
              <a:latin typeface="KoPub돋움체 Light"/>
              <a:ea typeface="KoPub돋움체 Bold" panose="020B0600000101010101" charset="-127"/>
            </a:endParaRPr>
          </a:p>
          <a:p>
            <a:r>
              <a:rPr lang="ko-KR" altLang="en-US" sz="12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팀명</a:t>
            </a:r>
            <a:r>
              <a:rPr lang="en-US" altLang="ko-KR" sz="1200" b="1" dirty="0">
                <a:solidFill>
                  <a:srgbClr val="717171"/>
                </a:solidFill>
                <a:latin typeface="KoPub돋움체 Light"/>
                <a:ea typeface="KoPub돋움체 Bold" panose="020B0600000101010101" charset="-127"/>
              </a:rPr>
              <a:t>:  White Box</a:t>
            </a:r>
            <a:endParaRPr lang="ko-KR" altLang="en-US" sz="1200" b="1" dirty="0">
              <a:solidFill>
                <a:srgbClr val="717171"/>
              </a:solidFill>
              <a:latin typeface="KoPub돋움체 Light"/>
              <a:ea typeface="KoPub돋움체 Bold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BB2FCE-D4FF-4DD8-8C95-52772062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4" b="89706" l="4608" r="94931">
                        <a14:foregroundMark x1="6452" y1="57353" x2="6452" y2="57353"/>
                        <a14:foregroundMark x1="6452" y1="57353" x2="6452" y2="57353"/>
                        <a14:foregroundMark x1="5530" y1="70588" x2="5530" y2="70588"/>
                        <a14:foregroundMark x1="5530" y1="70588" x2="5530" y2="70588"/>
                        <a14:foregroundMark x1="53917" y1="45588" x2="53917" y2="45588"/>
                        <a14:foregroundMark x1="53917" y1="45588" x2="53917" y2="45588"/>
                        <a14:foregroundMark x1="60369" y1="50000" x2="60369" y2="50000"/>
                        <a14:foregroundMark x1="60369" y1="50000" x2="60369" y2="50000"/>
                        <a14:foregroundMark x1="65899" y1="48529" x2="65899" y2="48529"/>
                        <a14:foregroundMark x1="65899" y1="48529" x2="65899" y2="48529"/>
                        <a14:foregroundMark x1="69585" y1="42647" x2="69585" y2="42647"/>
                        <a14:foregroundMark x1="74194" y1="42647" x2="74194" y2="42647"/>
                        <a14:foregroundMark x1="82028" y1="42647" x2="82028" y2="42647"/>
                        <a14:foregroundMark x1="88940" y1="42647" x2="88940" y2="42647"/>
                        <a14:foregroundMark x1="4608" y1="63235" x2="4608" y2="63235"/>
                        <a14:foregroundMark x1="12903" y1="67647" x2="12903" y2="67647"/>
                        <a14:foregroundMark x1="19355" y1="70588" x2="19355" y2="70588"/>
                        <a14:foregroundMark x1="42857" y1="70588" x2="42857" y2="70588"/>
                        <a14:foregroundMark x1="21659" y1="32353" x2="21659" y2="32353"/>
                        <a14:foregroundMark x1="21659" y1="32353" x2="21659" y2="32353"/>
                        <a14:foregroundMark x1="22120" y1="36765" x2="22120" y2="36765"/>
                        <a14:foregroundMark x1="22120" y1="36765" x2="22120" y2="36765"/>
                        <a14:foregroundMark x1="22120" y1="39706" x2="22120" y2="39706"/>
                        <a14:foregroundMark x1="22120" y1="39706" x2="22120" y2="39706"/>
                        <a14:foregroundMark x1="22120" y1="39706" x2="22120" y2="39706"/>
                        <a14:foregroundMark x1="22581" y1="38235" x2="22581" y2="38235"/>
                        <a14:foregroundMark x1="22581" y1="36765" x2="22120" y2="36765"/>
                        <a14:foregroundMark x1="22120" y1="36765" x2="22120" y2="36765"/>
                        <a14:foregroundMark x1="22888" y1="44118" x2="23041" y2="45588"/>
                        <a14:foregroundMark x1="22734" y1="42647" x2="22888" y2="44118"/>
                        <a14:foregroundMark x1="22580" y1="41176" x2="22734" y2="42647"/>
                        <a14:foregroundMark x1="22427" y1="39706" x2="22580" y2="41176"/>
                        <a14:foregroundMark x1="22273" y1="38235" x2="22427" y2="39706"/>
                        <a14:foregroundMark x1="22120" y1="36765" x2="22273" y2="38235"/>
                        <a14:foregroundMark x1="23041" y1="48529" x2="23041" y2="48529"/>
                        <a14:foregroundMark x1="94931" y1="52941" x2="94931" y2="52941"/>
                        <a14:foregroundMark x1="39631" y1="70588" x2="39631" y2="70588"/>
                        <a14:foregroundMark x1="37327" y1="66176" x2="37327" y2="66176"/>
                        <a14:foregroundMark x1="37327" y1="63235" x2="37327" y2="63235"/>
                        <a14:foregroundMark x1="22120" y1="33824" x2="22120" y2="33824"/>
                        <a14:foregroundMark x1="22120" y1="33824" x2="22120" y2="33824"/>
                        <a14:foregroundMark x1="22120" y1="33824" x2="22120" y2="33824"/>
                        <a14:foregroundMark x1="22120" y1="33824" x2="22120" y2="33824"/>
                        <a14:foregroundMark x1="22120" y1="33824" x2="22120" y2="33824"/>
                        <a14:foregroundMark x1="22120" y1="38235" x2="22120" y2="38235"/>
                        <a14:foregroundMark x1="22120" y1="44118" x2="22120" y2="44118"/>
                        <a14:foregroundMark x1="22120" y1="47059" x2="22120" y2="47059"/>
                        <a14:foregroundMark x1="22120" y1="48529" x2="22120" y2="48529"/>
                        <a14:foregroundMark x1="22120" y1="51471" x2="22120" y2="51471"/>
                        <a14:foregroundMark x1="22120" y1="51471" x2="22120" y2="51471"/>
                        <a14:foregroundMark x1="24885" y1="27941" x2="24885" y2="27941"/>
                        <a14:foregroundMark x1="24885" y1="27941" x2="24885" y2="27941"/>
                        <a14:foregroundMark x1="25346" y1="27941" x2="25346" y2="27941"/>
                        <a14:foregroundMark x1="25806" y1="27941" x2="25806" y2="27941"/>
                        <a14:foregroundMark x1="26267" y1="27941" x2="26267" y2="27941"/>
                        <a14:foregroundMark x1="26267" y1="29412" x2="26267" y2="29412"/>
                        <a14:foregroundMark x1="26728" y1="29412" x2="26728" y2="29412"/>
                        <a14:foregroundMark x1="26728" y1="29412" x2="26728" y2="29412"/>
                        <a14:foregroundMark x1="25806" y1="29412" x2="25806" y2="29412"/>
                        <a14:foregroundMark x1="25806" y1="27941" x2="25806" y2="27941"/>
                        <a14:foregroundMark x1="25346" y1="27941" x2="25346" y2="27941"/>
                        <a14:foregroundMark x1="24885" y1="27941" x2="24885" y2="27941"/>
                        <a14:foregroundMark x1="24424" y1="27941" x2="24424" y2="27941"/>
                        <a14:foregroundMark x1="23963" y1="27941" x2="22581" y2="27941"/>
                        <a14:foregroundMark x1="24885" y1="27941" x2="26267" y2="27941"/>
                        <a14:foregroundMark x1="26728" y1="29412" x2="24885" y2="29412"/>
                        <a14:foregroundMark x1="21736" y1="36765" x2="21659" y2="38235"/>
                        <a14:foregroundMark x1="21890" y1="33824" x2="21736" y2="36765"/>
                        <a14:foregroundMark x1="21967" y1="32353" x2="21890" y2="33824"/>
                        <a14:foregroundMark x1="22044" y1="30882" x2="21967" y2="32353"/>
                        <a14:foregroundMark x1="22120" y1="29412" x2="22044" y2="30882"/>
                        <a14:foregroundMark x1="22857" y1="44118" x2="23963" y2="50000"/>
                        <a14:foregroundMark x1="22581" y1="42647" x2="22857" y2="44118"/>
                        <a14:foregroundMark x1="36866" y1="66176" x2="36866" y2="66176"/>
                        <a14:foregroundMark x1="36866" y1="66176" x2="36866" y2="66176"/>
                        <a14:foregroundMark x1="36866" y1="66176" x2="36866" y2="66176"/>
                        <a14:foregroundMark x1="35945" y1="66176" x2="35945" y2="66176"/>
                        <a14:foregroundMark x1="35945" y1="66176" x2="36866" y2="66176"/>
                        <a14:foregroundMark x1="37327" y1="67647" x2="36406" y2="67647"/>
                        <a14:foregroundMark x1="39631" y1="73529" x2="39631" y2="73529"/>
                        <a14:foregroundMark x1="22581" y1="30882" x2="22581" y2="30882"/>
                        <a14:foregroundMark x1="21659" y1="35294" x2="21659" y2="35294"/>
                        <a14:foregroundMark x1="21659" y1="35294" x2="21659" y2="35294"/>
                        <a14:foregroundMark x1="22120" y1="33824" x2="22120" y2="47059"/>
                        <a14:foregroundMark x1="22581" y1="50000" x2="22120" y2="54412"/>
                        <a14:foregroundMark x1="22581" y1="30882" x2="25346" y2="30882"/>
                        <a14:foregroundMark x1="25806" y1="30882" x2="27189" y2="33824"/>
                        <a14:foregroundMark x1="27189" y1="29412" x2="24885" y2="27941"/>
                        <a14:foregroundMark x1="22581" y1="27941" x2="21659" y2="26471"/>
                        <a14:foregroundMark x1="28571" y1="27941" x2="21198" y2="26471"/>
                        <a14:foregroundMark x1="36866" y1="66176" x2="36866" y2="66176"/>
                        <a14:foregroundMark x1="36866" y1="66176" x2="36406" y2="66176"/>
                        <a14:foregroundMark x1="39631" y1="70588" x2="39631" y2="70588"/>
                        <a14:foregroundMark x1="38249" y1="67647" x2="39631" y2="69118"/>
                        <a14:foregroundMark x1="40092" y1="73529" x2="40092" y2="75000"/>
                        <a14:foregroundMark x1="39631" y1="73529" x2="39631" y2="75000"/>
                        <a14:foregroundMark x1="39631" y1="72059" x2="39631" y2="73529"/>
                        <a14:foregroundMark x1="39171" y1="73529" x2="39171" y2="75000"/>
                        <a14:foregroundMark x1="39171" y1="72059" x2="39171" y2="73529"/>
                        <a14:foregroundMark x1="38249" y1="66176" x2="37788" y2="66176"/>
                        <a14:foregroundMark x1="37327" y1="66176" x2="36406" y2="64706"/>
                        <a14:foregroundMark x1="36866" y1="67647" x2="37327" y2="67647"/>
                        <a14:foregroundMark x1="35945" y1="66176" x2="38249" y2="66176"/>
                        <a14:foregroundMark x1="38710" y1="69118" x2="38710" y2="69118"/>
                        <a14:foregroundMark x1="39631" y1="69118" x2="39631" y2="69118"/>
                        <a14:foregroundMark x1="37788" y1="67647" x2="37788" y2="67647"/>
                        <a14:foregroundMark x1="37788" y1="69118" x2="37327" y2="69118"/>
                        <a14:foregroundMark x1="38710" y1="72059" x2="38710" y2="70588"/>
                        <a14:foregroundMark x1="38710" y1="73529" x2="38710" y2="72059"/>
                        <a14:foregroundMark x1="37788" y1="63235" x2="37788" y2="63235"/>
                        <a14:foregroundMark x1="38710" y1="63235" x2="38710" y2="63235"/>
                        <a14:foregroundMark x1="39171" y1="64706" x2="40092" y2="66176"/>
                        <a14:foregroundMark x1="36866" y1="63235" x2="35945" y2="63235"/>
                        <a14:foregroundMark x1="38172" y1="73529" x2="38249" y2="75000"/>
                        <a14:foregroundMark x1="38096" y1="72059" x2="38172" y2="73529"/>
                        <a14:foregroundMark x1="38019" y1="70588" x2="38096" y2="72059"/>
                        <a14:foregroundMark x1="37942" y1="69118" x2="38019" y2="70588"/>
                        <a14:foregroundMark x1="37865" y1="67647" x2="37942" y2="69118"/>
                        <a14:foregroundMark x1="37788" y1="66176" x2="37865" y2="67647"/>
                        <a14:foregroundMark x1="42396" y1="72059" x2="42396" y2="72059"/>
                        <a14:foregroundMark x1="43779" y1="72059" x2="43779" y2="72059"/>
                        <a14:foregroundMark x1="42857" y1="72059" x2="42857" y2="72059"/>
                        <a14:foregroundMark x1="42857" y1="72059" x2="42857" y2="72059"/>
                        <a14:foregroundMark x1="42396" y1="70588" x2="42396" y2="70588"/>
                        <a14:foregroundMark x1="42396" y1="70588" x2="42396" y2="70588"/>
                        <a14:foregroundMark x1="42857" y1="70588" x2="42857" y2="70588"/>
                        <a14:foregroundMark x1="43779" y1="70588" x2="42857" y2="70588"/>
                        <a14:backgroundMark x1="69124" y1="39706" x2="69124" y2="39706"/>
                        <a14:backgroundMark x1="10599" y1="60294" x2="10599" y2="60294"/>
                        <a14:backgroundMark x1="82028" y1="47059" x2="82028" y2="47059"/>
                        <a14:backgroundMark x1="82028" y1="54412" x2="82028" y2="54412"/>
                        <a14:backgroundMark x1="74654" y1="39706" x2="74654" y2="39706"/>
                        <a14:backgroundMark x1="82488" y1="39706" x2="82488" y2="39706"/>
                        <a14:backgroundMark x1="88940" y1="39706" x2="88940" y2="39706"/>
                        <a14:backgroundMark x1="95853" y1="50000" x2="95853" y2="50000"/>
                        <a14:backgroundMark x1="20737" y1="66176" x2="20737" y2="66176"/>
                        <a14:backgroundMark x1="23502" y1="70588" x2="23502" y2="70588"/>
                        <a14:backgroundMark x1="35484" y1="63235" x2="35484" y2="63235"/>
                        <a14:backgroundMark x1="40553" y1="77941" x2="40553" y2="77941"/>
                        <a14:backgroundMark x1="39631" y1="63235" x2="39631" y2="63235"/>
                        <a14:backgroundMark x1="40092" y1="64706" x2="40092" y2="64706"/>
                        <a14:backgroundMark x1="37788" y1="61765" x2="37788" y2="61765"/>
                        <a14:backgroundMark x1="36866" y1="63235" x2="36866" y2="63235"/>
                        <a14:backgroundMark x1="38710" y1="63235" x2="38710" y2="63235"/>
                        <a14:backgroundMark x1="43318" y1="67647" x2="43318" y2="67647"/>
                        <a14:backgroundMark x1="42396" y1="67647" x2="42396" y2="67647"/>
                        <a14:backgroundMark x1="44240" y1="67647" x2="44240" y2="67647"/>
                        <a14:backgroundMark x1="44240" y1="75000" x2="44240" y2="75000"/>
                        <a14:backgroundMark x1="42857" y1="75000" x2="42857" y2="75000"/>
                        <a14:backgroundMark x1="44240" y1="75000" x2="44240" y2="75000"/>
                        <a14:backgroundMark x1="41935" y1="75000" x2="41935" y2="75000"/>
                        <a14:backgroundMark x1="44240" y1="75000" x2="44240" y2="75000"/>
                        <a14:backgroundMark x1="43318" y1="76471" x2="43318" y2="76471"/>
                        <a14:backgroundMark x1="43779" y1="76471" x2="43779" y2="76471"/>
                        <a14:backgroundMark x1="37788" y1="73529" x2="37788" y2="73529"/>
                        <a14:backgroundMark x1="36866" y1="70588" x2="36866" y2="70588"/>
                        <a14:backgroundMark x1="37327" y1="69118" x2="37327" y2="69118"/>
                        <a14:backgroundMark x1="37788" y1="70588" x2="37788" y2="70588"/>
                        <a14:backgroundMark x1="38249" y1="73529" x2="38249" y2="73529"/>
                        <a14:backgroundMark x1="38249" y1="75000" x2="38249" y2="75000"/>
                        <a14:backgroundMark x1="37788" y1="72059" x2="37788" y2="72059"/>
                        <a14:backgroundMark x1="37327" y1="70588" x2="37327" y2="70588"/>
                        <a14:backgroundMark x1="38249" y1="70588" x2="38249" y2="70588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352" y="2733737"/>
            <a:ext cx="2066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E28E77A-3427-40D3-8DAC-7BC3C11E4642}"/>
              </a:ext>
            </a:extLst>
          </p:cNvPr>
          <p:cNvSpPr/>
          <p:nvPr/>
        </p:nvSpPr>
        <p:spPr>
          <a:xfrm>
            <a:off x="-23481" y="0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58ADF-56FB-46FC-9AE9-CBC296C514CE}"/>
              </a:ext>
            </a:extLst>
          </p:cNvPr>
          <p:cNvSpPr txBox="1"/>
          <p:nvPr/>
        </p:nvSpPr>
        <p:spPr>
          <a:xfrm>
            <a:off x="1710956" y="3084566"/>
            <a:ext cx="257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DADA1E-1B41-47EF-9EA1-52AC59FD794B}"/>
              </a:ext>
            </a:extLst>
          </p:cNvPr>
          <p:cNvCxnSpPr>
            <a:cxnSpLocks/>
          </p:cNvCxnSpPr>
          <p:nvPr/>
        </p:nvCxnSpPr>
        <p:spPr>
          <a:xfrm>
            <a:off x="1761460" y="3075057"/>
            <a:ext cx="25261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186F89-A4AA-49BC-9BA0-68250AAEEB26}"/>
              </a:ext>
            </a:extLst>
          </p:cNvPr>
          <p:cNvCxnSpPr>
            <a:cxnSpLocks/>
          </p:cNvCxnSpPr>
          <p:nvPr/>
        </p:nvCxnSpPr>
        <p:spPr>
          <a:xfrm>
            <a:off x="1761460" y="3806456"/>
            <a:ext cx="25261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EEEA05-70B8-4B8E-BA7F-C0B27627B558}"/>
              </a:ext>
            </a:extLst>
          </p:cNvPr>
          <p:cNvSpPr/>
          <p:nvPr/>
        </p:nvSpPr>
        <p:spPr>
          <a:xfrm>
            <a:off x="6072519" y="0"/>
            <a:ext cx="61194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71F7E-B543-4409-9D31-A54E702A0342}"/>
              </a:ext>
            </a:extLst>
          </p:cNvPr>
          <p:cNvSpPr txBox="1"/>
          <p:nvPr/>
        </p:nvSpPr>
        <p:spPr>
          <a:xfrm>
            <a:off x="6464595" y="1093245"/>
            <a:ext cx="40084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</a:p>
          <a:p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  <a:p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  <a:p>
            <a:r>
              <a:rPr lang="en-US" altLang="ko-KR" sz="5400" dirty="0">
                <a:solidFill>
                  <a:srgbClr val="EED36A"/>
                </a:solidFill>
              </a:rPr>
              <a:t>6</a:t>
            </a:r>
            <a:endParaRPr lang="ko-KR" altLang="en-US" sz="5400" dirty="0">
              <a:solidFill>
                <a:srgbClr val="EED36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1531BD-03AC-407B-B223-7D52D63DD0C4}"/>
              </a:ext>
            </a:extLst>
          </p:cNvPr>
          <p:cNvSpPr txBox="1"/>
          <p:nvPr/>
        </p:nvSpPr>
        <p:spPr>
          <a:xfrm>
            <a:off x="7157337" y="1324587"/>
            <a:ext cx="5161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E8923E-8748-460D-973A-8685B4B0F3C7}"/>
              </a:ext>
            </a:extLst>
          </p:cNvPr>
          <p:cNvSpPr txBox="1"/>
          <p:nvPr/>
        </p:nvSpPr>
        <p:spPr>
          <a:xfrm>
            <a:off x="7133856" y="2202172"/>
            <a:ext cx="4614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통학버스 방치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갇힘 사고의 문제점  </a:t>
            </a:r>
          </a:p>
          <a:p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2E8BE0-98E5-40EC-96E9-AFA606F07E59}"/>
              </a:ext>
            </a:extLst>
          </p:cNvPr>
          <p:cNvSpPr txBox="1"/>
          <p:nvPr/>
        </p:nvSpPr>
        <p:spPr>
          <a:xfrm>
            <a:off x="7133856" y="2965592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작품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6E6339-60C6-433C-AECC-E02F77694EA7}"/>
              </a:ext>
            </a:extLst>
          </p:cNvPr>
          <p:cNvSpPr txBox="1"/>
          <p:nvPr/>
        </p:nvSpPr>
        <p:spPr>
          <a:xfrm>
            <a:off x="7133856" y="379704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 기술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19E347-57B1-4D95-A422-9396FE016B56}"/>
              </a:ext>
            </a:extLst>
          </p:cNvPr>
          <p:cNvSpPr txBox="1"/>
          <p:nvPr/>
        </p:nvSpPr>
        <p:spPr>
          <a:xfrm>
            <a:off x="7133856" y="4641250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시연 동영상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EB72-4669-409A-B209-2017E45446C5}"/>
              </a:ext>
            </a:extLst>
          </p:cNvPr>
          <p:cNvSpPr txBox="1"/>
          <p:nvPr/>
        </p:nvSpPr>
        <p:spPr>
          <a:xfrm>
            <a:off x="7133856" y="5485453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Q&amp;A /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참조 문헌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51990C-838A-40B1-ADA3-3AE5D5777F0E}"/>
              </a:ext>
            </a:extLst>
          </p:cNvPr>
          <p:cNvSpPr txBox="1"/>
          <p:nvPr/>
        </p:nvSpPr>
        <p:spPr>
          <a:xfrm>
            <a:off x="7133856" y="3314897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┃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구성도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/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흐름도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C7708-92F2-4822-A84C-6DAC9EF5E79D}"/>
              </a:ext>
            </a:extLst>
          </p:cNvPr>
          <p:cNvSpPr txBox="1"/>
          <p:nvPr/>
        </p:nvSpPr>
        <p:spPr>
          <a:xfrm>
            <a:off x="7133856" y="4171520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┃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핵심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1607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7"/>
          <p:cNvSpPr txBox="1"/>
          <p:nvPr/>
        </p:nvSpPr>
        <p:spPr>
          <a:xfrm>
            <a:off x="8589284" y="4472550"/>
            <a:ext cx="826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백기현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2064181" y="4825723"/>
            <a:ext cx="238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</a:p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4" name="그림 23" descr="사람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5843" y="3169366"/>
            <a:ext cx="1187980" cy="1187980"/>
          </a:xfrm>
          <a:prstGeom prst="rect">
            <a:avLst/>
          </a:prstGeom>
        </p:spPr>
      </p:pic>
      <p:sp>
        <p:nvSpPr>
          <p:cNvPr id="28" name="文本框 3"/>
          <p:cNvSpPr txBox="1"/>
          <p:nvPr/>
        </p:nvSpPr>
        <p:spPr>
          <a:xfrm>
            <a:off x="4552825" y="1548826"/>
            <a:ext cx="3086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White Box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0" name="直接连接符 5"/>
          <p:cNvCxnSpPr>
            <a:cxnSpLocks/>
          </p:cNvCxnSpPr>
          <p:nvPr/>
        </p:nvCxnSpPr>
        <p:spPr>
          <a:xfrm>
            <a:off x="4731026" y="2149163"/>
            <a:ext cx="2761886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7">
            <a:extLst>
              <a:ext uri="{FF2B5EF4-FFF2-40B4-BE49-F238E27FC236}">
                <a16:creationId xmlns:a16="http://schemas.microsoft.com/office/drawing/2014/main" id="{C6F660B3-513F-4F88-B2B6-BEAE5314B4E4}"/>
              </a:ext>
            </a:extLst>
          </p:cNvPr>
          <p:cNvSpPr txBox="1"/>
          <p:nvPr/>
        </p:nvSpPr>
        <p:spPr>
          <a:xfrm>
            <a:off x="2597277" y="2242206"/>
            <a:ext cx="7101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전자정보통신공학과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A5028-F6FB-45C1-AF89-76BE0EA15B01}"/>
              </a:ext>
            </a:extLst>
          </p:cNvPr>
          <p:cNvGrpSpPr/>
          <p:nvPr/>
        </p:nvGrpSpPr>
        <p:grpSpPr>
          <a:xfrm>
            <a:off x="371699" y="244549"/>
            <a:ext cx="7062643" cy="707886"/>
            <a:chOff x="371699" y="244549"/>
            <a:chExt cx="7062643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7A3BAC-AD59-41E0-B32E-F2BDBC70BBF5}"/>
                </a:ext>
              </a:extLst>
            </p:cNvPr>
            <p:cNvSpPr txBox="1"/>
            <p:nvPr/>
          </p:nvSpPr>
          <p:spPr>
            <a:xfrm>
              <a:off x="838493" y="408887"/>
              <a:ext cx="4614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팀 소개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F9F34C7-21E5-4878-95C0-7158B8FD60B0}"/>
                </a:ext>
              </a:extLst>
            </p:cNvPr>
            <p:cNvSpPr/>
            <p:nvPr/>
          </p:nvSpPr>
          <p:spPr>
            <a:xfrm>
              <a:off x="371699" y="244549"/>
              <a:ext cx="466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29F51D1-5353-4DF0-A37D-CC1F55FEAA4F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09" y="649357"/>
              <a:ext cx="61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E5DDAC-5223-430E-92B2-1DC44C1D7E0B}"/>
                </a:ext>
              </a:extLst>
            </p:cNvPr>
            <p:cNvSpPr txBox="1"/>
            <p:nvPr/>
          </p:nvSpPr>
          <p:spPr>
            <a:xfrm>
              <a:off x="2510826" y="451946"/>
              <a:ext cx="4923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White Box</a:t>
              </a:r>
              <a:r>
                <a:rPr lang="ko-KR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┃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ECCD6-D537-454B-A535-806F48B7340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9C2543-0A57-4D26-ADD3-87D7052B5001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sp>
        <p:nvSpPr>
          <p:cNvPr id="44" name="文本框 27">
            <a:extLst>
              <a:ext uri="{FF2B5EF4-FFF2-40B4-BE49-F238E27FC236}">
                <a16:creationId xmlns:a16="http://schemas.microsoft.com/office/drawing/2014/main" id="{0A319EBE-E137-47B7-A9AE-DBA2DE3F4F69}"/>
              </a:ext>
            </a:extLst>
          </p:cNvPr>
          <p:cNvSpPr txBox="1"/>
          <p:nvPr/>
        </p:nvSpPr>
        <p:spPr>
          <a:xfrm>
            <a:off x="5715451" y="4472550"/>
            <a:ext cx="826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조제복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5" name="그림 23" descr="사람">
            <a:extLst>
              <a:ext uri="{FF2B5EF4-FFF2-40B4-BE49-F238E27FC236}">
                <a16:creationId xmlns:a16="http://schemas.microsoft.com/office/drawing/2014/main" id="{B8E7C690-9C08-43FA-A0BC-293C161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2010" y="3169366"/>
            <a:ext cx="1187980" cy="1187980"/>
          </a:xfrm>
          <a:prstGeom prst="rect">
            <a:avLst/>
          </a:prstGeom>
        </p:spPr>
      </p:pic>
      <p:sp>
        <p:nvSpPr>
          <p:cNvPr id="46" name="文本框 27">
            <a:extLst>
              <a:ext uri="{FF2B5EF4-FFF2-40B4-BE49-F238E27FC236}">
                <a16:creationId xmlns:a16="http://schemas.microsoft.com/office/drawing/2014/main" id="{F3FFFA58-B119-44FB-A731-0E6EA357473F}"/>
              </a:ext>
            </a:extLst>
          </p:cNvPr>
          <p:cNvSpPr txBox="1"/>
          <p:nvPr/>
        </p:nvSpPr>
        <p:spPr>
          <a:xfrm>
            <a:off x="2841618" y="4472550"/>
            <a:ext cx="826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오현석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7" name="그림 23" descr="사람">
            <a:extLst>
              <a:ext uri="{FF2B5EF4-FFF2-40B4-BE49-F238E27FC236}">
                <a16:creationId xmlns:a16="http://schemas.microsoft.com/office/drawing/2014/main" id="{A3788E9E-16E1-4248-856A-2846612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8177" y="3169366"/>
            <a:ext cx="1187980" cy="1187980"/>
          </a:xfrm>
          <a:prstGeom prst="rect">
            <a:avLst/>
          </a:prstGeom>
        </p:spPr>
      </p:pic>
      <p:sp>
        <p:nvSpPr>
          <p:cNvPr id="48" name="文本框 28">
            <a:extLst>
              <a:ext uri="{FF2B5EF4-FFF2-40B4-BE49-F238E27FC236}">
                <a16:creationId xmlns:a16="http://schemas.microsoft.com/office/drawing/2014/main" id="{6E0D4849-BA5F-40B0-BD71-21C615E49FED}"/>
              </a:ext>
            </a:extLst>
          </p:cNvPr>
          <p:cNvSpPr txBox="1"/>
          <p:nvPr/>
        </p:nvSpPr>
        <p:spPr>
          <a:xfrm>
            <a:off x="4905487" y="4825723"/>
            <a:ext cx="238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</a:p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文本框 28">
            <a:extLst>
              <a:ext uri="{FF2B5EF4-FFF2-40B4-BE49-F238E27FC236}">
                <a16:creationId xmlns:a16="http://schemas.microsoft.com/office/drawing/2014/main" id="{C89E4D96-377D-4E69-BC8C-A2AAB807281D}"/>
              </a:ext>
            </a:extLst>
          </p:cNvPr>
          <p:cNvSpPr txBox="1"/>
          <p:nvPr/>
        </p:nvSpPr>
        <p:spPr>
          <a:xfrm>
            <a:off x="7779321" y="4825723"/>
            <a:ext cx="238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</a:p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49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11BB5-402C-4FE4-A008-DAD6D6A7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8" y="1178790"/>
            <a:ext cx="5482041" cy="5598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F26C5-DE31-47E6-9AEE-3B5F6608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2" y="1178790"/>
            <a:ext cx="5206997" cy="55435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F05D39-647E-436A-B4BC-D9DFC13136E9}"/>
              </a:ext>
            </a:extLst>
          </p:cNvPr>
          <p:cNvSpPr/>
          <p:nvPr/>
        </p:nvSpPr>
        <p:spPr>
          <a:xfrm>
            <a:off x="6477001" y="4749800"/>
            <a:ext cx="2222499" cy="60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3220F-3D34-4B06-9D86-7AE6774C91D4}"/>
              </a:ext>
            </a:extLst>
          </p:cNvPr>
          <p:cNvSpPr/>
          <p:nvPr/>
        </p:nvSpPr>
        <p:spPr>
          <a:xfrm>
            <a:off x="1168401" y="3225800"/>
            <a:ext cx="3428999" cy="800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04C37-CE8C-49A1-BABB-1372CBE8BB45}"/>
              </a:ext>
            </a:extLst>
          </p:cNvPr>
          <p:cNvSpPr/>
          <p:nvPr/>
        </p:nvSpPr>
        <p:spPr>
          <a:xfrm>
            <a:off x="1168401" y="1689101"/>
            <a:ext cx="3429000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D88039D-11F3-43B1-B387-DB54A3F65D3D}"/>
              </a:ext>
            </a:extLst>
          </p:cNvPr>
          <p:cNvSpPr/>
          <p:nvPr/>
        </p:nvSpPr>
        <p:spPr>
          <a:xfrm>
            <a:off x="2" y="980420"/>
            <a:ext cx="12191999" cy="5877579"/>
          </a:xfrm>
          <a:custGeom>
            <a:avLst/>
            <a:gdLst>
              <a:gd name="connsiteX0" fmla="*/ 6359524 w 12191999"/>
              <a:gd name="connsiteY0" fmla="*/ 3689427 h 5877579"/>
              <a:gd name="connsiteX1" fmla="*/ 6359524 w 12191999"/>
              <a:gd name="connsiteY1" fmla="*/ 4458932 h 5877579"/>
              <a:gd name="connsiteX2" fmla="*/ 8816973 w 12191999"/>
              <a:gd name="connsiteY2" fmla="*/ 4458932 h 5877579"/>
              <a:gd name="connsiteX3" fmla="*/ 8816973 w 12191999"/>
              <a:gd name="connsiteY3" fmla="*/ 3689427 h 5877579"/>
              <a:gd name="connsiteX4" fmla="*/ 1092199 w 12191999"/>
              <a:gd name="connsiteY4" fmla="*/ 2164850 h 5877579"/>
              <a:gd name="connsiteX5" fmla="*/ 1092199 w 12191999"/>
              <a:gd name="connsiteY5" fmla="*/ 3147080 h 5877579"/>
              <a:gd name="connsiteX6" fmla="*/ 4648200 w 12191999"/>
              <a:gd name="connsiteY6" fmla="*/ 3147080 h 5877579"/>
              <a:gd name="connsiteX7" fmla="*/ 4648200 w 12191999"/>
              <a:gd name="connsiteY7" fmla="*/ 2164850 h 5877579"/>
              <a:gd name="connsiteX8" fmla="*/ 1117600 w 12191999"/>
              <a:gd name="connsiteY8" fmla="*/ 636812 h 5877579"/>
              <a:gd name="connsiteX9" fmla="*/ 1117600 w 12191999"/>
              <a:gd name="connsiteY9" fmla="*/ 1085388 h 5877579"/>
              <a:gd name="connsiteX10" fmla="*/ 4648200 w 12191999"/>
              <a:gd name="connsiteY10" fmla="*/ 1085388 h 5877579"/>
              <a:gd name="connsiteX11" fmla="*/ 4648200 w 12191999"/>
              <a:gd name="connsiteY11" fmla="*/ 636812 h 5877579"/>
              <a:gd name="connsiteX12" fmla="*/ 377453 w 12191999"/>
              <a:gd name="connsiteY12" fmla="*/ 120387 h 5877579"/>
              <a:gd name="connsiteX13" fmla="*/ 377453 w 12191999"/>
              <a:gd name="connsiteY13" fmla="*/ 568963 h 5877579"/>
              <a:gd name="connsiteX14" fmla="*/ 2514600 w 12191999"/>
              <a:gd name="connsiteY14" fmla="*/ 568963 h 5877579"/>
              <a:gd name="connsiteX15" fmla="*/ 2514600 w 12191999"/>
              <a:gd name="connsiteY15" fmla="*/ 120387 h 5877579"/>
              <a:gd name="connsiteX16" fmla="*/ 0 w 12191999"/>
              <a:gd name="connsiteY16" fmla="*/ 0 h 5877579"/>
              <a:gd name="connsiteX17" fmla="*/ 12191999 w 12191999"/>
              <a:gd name="connsiteY17" fmla="*/ 0 h 5877579"/>
              <a:gd name="connsiteX18" fmla="*/ 12191999 w 12191999"/>
              <a:gd name="connsiteY18" fmla="*/ 5877579 h 5877579"/>
              <a:gd name="connsiteX19" fmla="*/ 0 w 12191999"/>
              <a:gd name="connsiteY19" fmla="*/ 5877579 h 587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9" h="5877579">
                <a:moveTo>
                  <a:pt x="6359524" y="3689427"/>
                </a:moveTo>
                <a:lnTo>
                  <a:pt x="6359524" y="4458932"/>
                </a:lnTo>
                <a:lnTo>
                  <a:pt x="8816973" y="4458932"/>
                </a:lnTo>
                <a:lnTo>
                  <a:pt x="8816973" y="3689427"/>
                </a:lnTo>
                <a:close/>
                <a:moveTo>
                  <a:pt x="1092199" y="2164850"/>
                </a:moveTo>
                <a:lnTo>
                  <a:pt x="1092199" y="3147080"/>
                </a:lnTo>
                <a:lnTo>
                  <a:pt x="4648200" y="3147080"/>
                </a:lnTo>
                <a:lnTo>
                  <a:pt x="4648200" y="2164850"/>
                </a:lnTo>
                <a:close/>
                <a:moveTo>
                  <a:pt x="1117600" y="636812"/>
                </a:moveTo>
                <a:lnTo>
                  <a:pt x="1117600" y="1085388"/>
                </a:lnTo>
                <a:lnTo>
                  <a:pt x="4648200" y="1085388"/>
                </a:lnTo>
                <a:lnTo>
                  <a:pt x="4648200" y="636812"/>
                </a:lnTo>
                <a:close/>
                <a:moveTo>
                  <a:pt x="377453" y="120387"/>
                </a:moveTo>
                <a:lnTo>
                  <a:pt x="377453" y="568963"/>
                </a:lnTo>
                <a:lnTo>
                  <a:pt x="2514600" y="568963"/>
                </a:lnTo>
                <a:lnTo>
                  <a:pt x="2514600" y="1203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877579"/>
                </a:lnTo>
                <a:lnTo>
                  <a:pt x="0" y="5877579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99C0A-E3A4-4A41-B6B0-00917F4E801C}"/>
              </a:ext>
            </a:extLst>
          </p:cNvPr>
          <p:cNvSpPr/>
          <p:nvPr/>
        </p:nvSpPr>
        <p:spPr>
          <a:xfrm>
            <a:off x="423458" y="1153536"/>
            <a:ext cx="2002242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759D6-B7CD-413F-9812-802B01C8DAAA}"/>
              </a:ext>
            </a:extLst>
          </p:cNvPr>
          <p:cNvSpPr txBox="1"/>
          <p:nvPr/>
        </p:nvSpPr>
        <p:spPr>
          <a:xfrm>
            <a:off x="423458" y="3473511"/>
            <a:ext cx="6709144" cy="4770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밥 한끼 못 먹이고 </a:t>
            </a:r>
            <a:r>
              <a:rPr lang="en-US" altLang="ko-KR" sz="2500" dirty="0"/>
              <a:t>2</a:t>
            </a:r>
            <a:r>
              <a:rPr lang="ko-KR" altLang="en-US" sz="2500" dirty="0"/>
              <a:t>년간 튜브만 꽂게 했어요</a:t>
            </a:r>
            <a:r>
              <a:rPr lang="en-US" altLang="ko-KR" sz="2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173A9-ACB1-4A44-B8ED-B379B4D1B98D}"/>
              </a:ext>
            </a:extLst>
          </p:cNvPr>
          <p:cNvSpPr txBox="1"/>
          <p:nvPr/>
        </p:nvSpPr>
        <p:spPr>
          <a:xfrm>
            <a:off x="2750434" y="5054600"/>
            <a:ext cx="924649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동두천 네 살배기 여아 사망 사건 교사</a:t>
            </a:r>
            <a:r>
              <a:rPr lang="en-US" altLang="ko-KR" dirty="0"/>
              <a:t>,</a:t>
            </a:r>
            <a:r>
              <a:rPr lang="ko-KR" altLang="en-US" dirty="0"/>
              <a:t>운전자 부주의가 가장</a:t>
            </a:r>
            <a:r>
              <a:rPr lang="ko-KR" altLang="en-US" b="1" dirty="0"/>
              <a:t> </a:t>
            </a:r>
            <a:r>
              <a:rPr lang="ko-KR" altLang="en-US" dirty="0"/>
              <a:t>큰 원인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실내 카메라 필요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8C1124-4DE5-467E-B031-314CF1F3F8A3}"/>
              </a:ext>
            </a:extLst>
          </p:cNvPr>
          <p:cNvGrpSpPr/>
          <p:nvPr/>
        </p:nvGrpSpPr>
        <p:grpSpPr>
          <a:xfrm>
            <a:off x="371699" y="244549"/>
            <a:ext cx="9713078" cy="872224"/>
            <a:chOff x="371699" y="244549"/>
            <a:chExt cx="9713078" cy="872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A5C2-9EA0-4939-9223-3912EC5A7A6D}"/>
                </a:ext>
              </a:extLst>
            </p:cNvPr>
            <p:cNvSpPr txBox="1"/>
            <p:nvPr/>
          </p:nvSpPr>
          <p:spPr>
            <a:xfrm>
              <a:off x="838493" y="408887"/>
              <a:ext cx="4614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통학버스 방치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갇힘 사고의 문제점  </a:t>
              </a:r>
            </a:p>
            <a:p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6107F3B-B6FC-4B59-AC65-E0D6B36888A5}"/>
                </a:ext>
              </a:extLst>
            </p:cNvPr>
            <p:cNvSpPr/>
            <p:nvPr/>
          </p:nvSpPr>
          <p:spPr>
            <a:xfrm>
              <a:off x="371699" y="244549"/>
              <a:ext cx="466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A54ECD0-8AE9-40B9-A878-4A94F9A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4568744" y="649357"/>
              <a:ext cx="61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A5BA1-BBBE-468F-ACC3-4586E7B17B9A}"/>
                </a:ext>
              </a:extLst>
            </p:cNvPr>
            <p:cNvSpPr txBox="1"/>
            <p:nvPr/>
          </p:nvSpPr>
          <p:spPr>
            <a:xfrm>
              <a:off x="5161261" y="451946"/>
              <a:ext cx="4923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White Box</a:t>
              </a:r>
              <a:r>
                <a:rPr lang="ko-KR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┃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9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3" grpId="0" animBg="1"/>
      <p:bldP spid="3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53EA7D-5995-40D5-A6DB-D94F9D28CD5D}"/>
              </a:ext>
            </a:extLst>
          </p:cNvPr>
          <p:cNvSpPr/>
          <p:nvPr/>
        </p:nvSpPr>
        <p:spPr>
          <a:xfrm>
            <a:off x="0" y="2126511"/>
            <a:ext cx="6096000" cy="2604977"/>
          </a:xfrm>
          <a:prstGeom prst="rect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A4014-5724-410E-BD86-318B6E45EAFD}"/>
              </a:ext>
            </a:extLst>
          </p:cNvPr>
          <p:cNvSpPr txBox="1"/>
          <p:nvPr/>
        </p:nvSpPr>
        <p:spPr>
          <a:xfrm>
            <a:off x="463827" y="2413336"/>
            <a:ext cx="5433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3. </a:t>
            </a:r>
            <a:r>
              <a:rPr lang="ko-KR" altLang="en-US" sz="6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작품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E1B44-E4C6-473F-BD77-13EE21F77296}"/>
              </a:ext>
            </a:extLst>
          </p:cNvPr>
          <p:cNvSpPr txBox="1"/>
          <p:nvPr/>
        </p:nvSpPr>
        <p:spPr>
          <a:xfrm>
            <a:off x="463828" y="3283190"/>
            <a:ext cx="3988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School bus children’s safety system</a:t>
            </a:r>
            <a:endParaRPr lang="ko-KR" altLang="en-US" sz="2500" dirty="0">
              <a:solidFill>
                <a:schemeClr val="bg1"/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79DCF-62C7-4C8F-B13E-6C6D23D6298B}"/>
              </a:ext>
            </a:extLst>
          </p:cNvPr>
          <p:cNvSpPr txBox="1"/>
          <p:nvPr/>
        </p:nvSpPr>
        <p:spPr>
          <a:xfrm>
            <a:off x="463827" y="3733120"/>
            <a:ext cx="3220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통학버스 어린이 안전 시스템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화이트박스조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E369BC-11E6-406E-9E82-911779811EF3}"/>
              </a:ext>
            </a:extLst>
          </p:cNvPr>
          <p:cNvCxnSpPr>
            <a:cxnSpLocks/>
          </p:cNvCxnSpPr>
          <p:nvPr/>
        </p:nvCxnSpPr>
        <p:spPr>
          <a:xfrm>
            <a:off x="569845" y="2413336"/>
            <a:ext cx="1722781" cy="0"/>
          </a:xfrm>
          <a:prstGeom prst="line">
            <a:avLst/>
          </a:prstGeom>
          <a:ln w="1905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79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3">
            <a:extLst>
              <a:ext uri="{FF2B5EF4-FFF2-40B4-BE49-F238E27FC236}">
                <a16:creationId xmlns:a16="http://schemas.microsoft.com/office/drawing/2014/main" id="{1E00AC92-F2AF-4869-A5C0-5B9D104C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13" y1="40840" x2="32313" y2="40840"/>
                        <a14:foregroundMark x1="46599" y1="57634" x2="46599" y2="57634"/>
                        <a14:foregroundMark x1="50680" y1="81298" x2="50680" y2="81298"/>
                        <a14:backgroundMark x1="20408" y1="4580" x2="20408" y2="4580"/>
                        <a14:backgroundMark x1="17687" y1="16794" x2="17687" y2="16794"/>
                        <a14:backgroundMark x1="19388" y1="63359" x2="19388" y2="63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86842" y="3053278"/>
            <a:ext cx="468609" cy="40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3FF33B-53ED-4F1D-9FF7-BF4F5B4DA870}"/>
              </a:ext>
            </a:extLst>
          </p:cNvPr>
          <p:cNvSpPr txBox="1"/>
          <p:nvPr/>
        </p:nvSpPr>
        <p:spPr>
          <a:xfrm>
            <a:off x="4132709" y="3455758"/>
            <a:ext cx="787215" cy="17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Wifi</a:t>
            </a:r>
            <a:endParaRPr lang="ko-KR" altLang="en-US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A820AD-6035-430A-8CF7-233D05F98106}"/>
              </a:ext>
            </a:extLst>
          </p:cNvPr>
          <p:cNvCxnSpPr>
            <a:cxnSpLocks/>
          </p:cNvCxnSpPr>
          <p:nvPr/>
        </p:nvCxnSpPr>
        <p:spPr>
          <a:xfrm flipV="1">
            <a:off x="4112951" y="3859227"/>
            <a:ext cx="837911" cy="3105"/>
          </a:xfrm>
          <a:prstGeom prst="straightConnector1">
            <a:avLst/>
          </a:prstGeom>
          <a:ln w="76200" cap="flat" cmpd="sng">
            <a:solidFill>
              <a:schemeClr val="tx1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86">
            <a:extLst>
              <a:ext uri="{FF2B5EF4-FFF2-40B4-BE49-F238E27FC236}">
                <a16:creationId xmlns:a16="http://schemas.microsoft.com/office/drawing/2014/main" id="{60DC4251-62D8-4BE1-82C5-C2576D2E5B30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1954858" y="3132598"/>
            <a:ext cx="1123894" cy="496772"/>
          </a:xfrm>
          <a:prstGeom prst="bentConnector4">
            <a:avLst>
              <a:gd name="adj1" fmla="val 511"/>
              <a:gd name="adj2" fmla="val 146017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74F394A-FE34-45D8-9B15-D5E62F135C06}"/>
              </a:ext>
            </a:extLst>
          </p:cNvPr>
          <p:cNvSpPr txBox="1"/>
          <p:nvPr/>
        </p:nvSpPr>
        <p:spPr>
          <a:xfrm>
            <a:off x="5310319" y="1589062"/>
            <a:ext cx="15713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서버</a:t>
            </a:r>
            <a:endParaRPr lang="en-US" altLang="ko-KR" sz="15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6EC44120-CE5E-4015-B745-3875FD5B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4" b="94795" l="6272" r="91638">
                        <a14:foregroundMark x1="22648" y1="7123" x2="22648" y2="7123"/>
                        <a14:foregroundMark x1="63415" y1="7397" x2="63415" y2="7397"/>
                        <a14:foregroundMark x1="63415" y1="7397" x2="63415" y2="7397"/>
                        <a14:foregroundMark x1="54007" y1="7671" x2="54007" y2="7671"/>
                        <a14:foregroundMark x1="54007" y1="7671" x2="54007" y2="7671"/>
                        <a14:foregroundMark x1="54007" y1="7671" x2="54007" y2="7671"/>
                        <a14:foregroundMark x1="36585" y1="7397" x2="36585" y2="7397"/>
                        <a14:foregroundMark x1="37631" y1="7671" x2="37631" y2="7671"/>
                        <a14:foregroundMark x1="83275" y1="6849" x2="83275" y2="6849"/>
                        <a14:foregroundMark x1="82927" y1="6849" x2="82927" y2="6849"/>
                        <a14:foregroundMark x1="82927" y1="6849" x2="82927" y2="6849"/>
                        <a14:foregroundMark x1="77003" y1="7671" x2="77003" y2="7671"/>
                        <a14:foregroundMark x1="77003" y1="7671" x2="77003" y2="7671"/>
                        <a14:foregroundMark x1="77003" y1="7671" x2="77003" y2="7671"/>
                        <a14:foregroundMark x1="77003" y1="7671" x2="77003" y2="7671"/>
                        <a14:foregroundMark x1="76655" y1="7671" x2="76655" y2="7671"/>
                        <a14:foregroundMark x1="76307" y1="7671" x2="87916" y2="13917"/>
                        <a14:foregroundMark x1="66810" y1="22740" x2="66009" y2="23208"/>
                        <a14:foregroundMark x1="87456" y1="10685" x2="66810" y2="22740"/>
                        <a14:foregroundMark x1="84321" y1="8767" x2="64297" y2="22150"/>
                        <a14:foregroundMark x1="83972" y1="6301" x2="18467" y2="7397"/>
                        <a14:foregroundMark x1="18815" y1="44658" x2="18815" y2="44658"/>
                        <a14:foregroundMark x1="36237" y1="33425" x2="18118" y2="65205"/>
                        <a14:foregroundMark x1="18118" y1="65205" x2="59930" y2="80274"/>
                        <a14:foregroundMark x1="59930" y1="80274" x2="66202" y2="77808"/>
                        <a14:foregroundMark x1="47735" y1="35890" x2="24042" y2="54247"/>
                        <a14:foregroundMark x1="24042" y1="54247" x2="17770" y2="80548"/>
                        <a14:foregroundMark x1="17770" y1="80548" x2="23345" y2="82466"/>
                        <a14:foregroundMark x1="48780" y1="35890" x2="57491" y2="32877"/>
                        <a14:foregroundMark x1="61324" y1="27945" x2="38328" y2="43562"/>
                        <a14:foregroundMark x1="38328" y1="43562" x2="39024" y2="44932"/>
                        <a14:foregroundMark x1="60976" y1="24932" x2="28223" y2="50411"/>
                        <a14:foregroundMark x1="41115" y1="35616" x2="36934" y2="35616"/>
                        <a14:foregroundMark x1="11150" y1="15616" x2="12544" y2="78904"/>
                        <a14:foregroundMark x1="19164" y1="78356" x2="44251" y2="80274"/>
                        <a14:foregroundMark x1="47038" y1="81370" x2="47038" y2="83014"/>
                        <a14:foregroundMark x1="62021" y1="70959" x2="46690" y2="81644"/>
                        <a14:foregroundMark x1="63066" y1="74521" x2="43206" y2="84384"/>
                        <a14:foregroundMark x1="59582" y1="47123" x2="43902" y2="64384"/>
                        <a14:foregroundMark x1="43902" y1="64384" x2="53310" y2="66849"/>
                        <a14:foregroundMark x1="65854" y1="57808" x2="41812" y2="69041"/>
                        <a14:foregroundMark x1="41812" y1="69041" x2="42509" y2="68767"/>
                        <a14:foregroundMark x1="67596" y1="56438" x2="38328" y2="70959"/>
                        <a14:foregroundMark x1="53310" y1="63014" x2="36585" y2="70685"/>
                        <a14:foregroundMark x1="72474" y1="55616" x2="73519" y2="56986"/>
                        <a14:foregroundMark x1="73868" y1="56712" x2="66899" y2="58082"/>
                        <a14:foregroundMark x1="75261" y1="56986" x2="80488" y2="57260"/>
                        <a14:foregroundMark x1="79443" y1="55890" x2="76655" y2="56438"/>
                        <a14:foregroundMark x1="62021" y1="58630" x2="50871" y2="58630"/>
                        <a14:foregroundMark x1="31010" y1="60822" x2="31359" y2="66849"/>
                        <a14:foregroundMark x1="42160" y1="48493" x2="50871" y2="54247"/>
                        <a14:foregroundMark x1="43902" y1="47397" x2="45645" y2="54521"/>
                        <a14:foregroundMark x1="41463" y1="46849" x2="37631" y2="65205"/>
                        <a14:foregroundMark x1="33449" y1="61370" x2="28920" y2="64384"/>
                        <a14:foregroundMark x1="31359" y1="61096" x2="27875" y2="63562"/>
                        <a14:foregroundMark x1="80836" y1="52329" x2="72822" y2="60274"/>
                        <a14:foregroundMark x1="63415" y1="20274" x2="51916" y2="59726"/>
                        <a14:foregroundMark x1="62369" y1="33973" x2="44599" y2="55068"/>
                        <a14:foregroundMark x1="44599" y1="55068" x2="44599" y2="52603"/>
                        <a14:foregroundMark x1="43206" y1="32055" x2="21254" y2="46301"/>
                        <a14:foregroundMark x1="21254" y1="46301" x2="22300" y2="46027"/>
                        <a14:foregroundMark x1="40418" y1="28767" x2="27526" y2="37808"/>
                        <a14:foregroundMark x1="54007" y1="27397" x2="30662" y2="36986"/>
                        <a14:foregroundMark x1="27875" y1="31507" x2="22300" y2="34521"/>
                        <a14:foregroundMark x1="11847" y1="13973" x2="11498" y2="17534"/>
                        <a14:foregroundMark x1="10453" y1="13973" x2="14634" y2="17260"/>
                        <a14:foregroundMark x1="50871" y1="42740" x2="50871" y2="42740"/>
                        <a14:foregroundMark x1="8912" y1="4118" x2="8711" y2="4110"/>
                        <a14:foregroundMark x1="14634" y1="4658" x2="14634" y2="4658"/>
                        <a14:foregroundMark x1="14634" y1="4658" x2="14634" y2="4658"/>
                        <a14:foregroundMark x1="14634" y1="4658" x2="14634" y2="4658"/>
                        <a14:foregroundMark x1="14983" y1="4658" x2="50174" y2="5479"/>
                        <a14:foregroundMark x1="43902" y1="4384" x2="70732" y2="3288"/>
                        <a14:foregroundMark x1="70732" y1="3288" x2="86063" y2="5205"/>
                        <a14:foregroundMark x1="86760" y1="4932" x2="90592" y2="6301"/>
                        <a14:foregroundMark x1="17422" y1="4932" x2="7666" y2="4658"/>
                        <a14:foregroundMark x1="16376" y1="3836" x2="16376" y2="3836"/>
                        <a14:foregroundMark x1="16376" y1="3014" x2="16376" y2="3014"/>
                        <a14:foregroundMark x1="16376" y1="3014" x2="16376" y2="3014"/>
                        <a14:foregroundMark x1="8362" y1="8493" x2="7317" y2="10411"/>
                        <a14:foregroundMark x1="7317" y1="12055" x2="8014" y2="33973"/>
                        <a14:foregroundMark x1="7317" y1="30959" x2="9408" y2="64932"/>
                        <a14:foregroundMark x1="6620" y1="58082" x2="8014" y2="80548"/>
                        <a14:foregroundMark x1="8362" y1="63836" x2="8362" y2="93151"/>
                        <a14:foregroundMark x1="8014" y1="89041" x2="46690" y2="91233"/>
                        <a14:foregroundMark x1="48432" y1="89589" x2="76655" y2="89863"/>
                        <a14:foregroundMark x1="66551" y1="92055" x2="87805" y2="91507"/>
                        <a14:foregroundMark x1="91638" y1="89041" x2="90592" y2="68493"/>
                        <a14:foregroundMark x1="90941" y1="10685" x2="90941" y2="65753"/>
                        <a14:backgroundMark x1="3484" y1="9315" x2="3833" y2="9863"/>
                        <a14:backgroundMark x1="3833" y1="11507" x2="3833" y2="11507"/>
                        <a14:backgroundMark x1="3833" y1="11781" x2="3833" y2="11781"/>
                        <a14:backgroundMark x1="3500" y1="9196" x2="3786" y2="12124"/>
                        <a14:backgroundMark x1="3136" y1="5479" x2="3272" y2="6872"/>
                        <a14:backgroundMark x1="3076" y1="93151" x2="3484" y2="99726"/>
                        <a14:backgroundMark x1="3833" y1="97808" x2="34495" y2="98082"/>
                        <a14:backgroundMark x1="34495" y1="98082" x2="62369" y2="97808"/>
                        <a14:backgroundMark x1="62369" y1="97808" x2="94774" y2="98356"/>
                        <a14:backgroundMark x1="93728" y1="96986" x2="5923" y2="97534"/>
                        <a14:backgroundMark x1="6272" y1="98082" x2="3136" y2="93973"/>
                        <a14:backgroundMark x1="3833" y1="93425" x2="3844" y2="93151"/>
                        <a14:backgroundMark x1="4181" y1="7162" x2="4181" y2="5205"/>
                        <a14:backgroundMark x1="4181" y1="12116" x2="4181" y2="9412"/>
                        <a14:backgroundMark x1="2439" y1="12150" x2="2439" y2="8858"/>
                        <a14:backgroundMark x1="2787" y1="6895" x2="2787" y2="1644"/>
                        <a14:backgroundMark x1="2787" y1="12144" x2="2787" y2="8969"/>
                        <a14:backgroundMark x1="4181" y1="6849" x2="4878" y2="2192"/>
                        <a14:backgroundMark x1="1742" y1="5479" x2="2787" y2="822"/>
                        <a14:backgroundMark x1="4181" y1="5205" x2="6507" y2="3194"/>
                        <a14:backgroundMark x1="15532" y1="2545" x2="16767" y2="2496"/>
                        <a14:backgroundMark x1="3833" y1="3014" x2="6287" y2="2916"/>
                        <a14:backgroundMark x1="74938" y1="1099" x2="90941" y2="1370"/>
                        <a14:backgroundMark x1="93609" y1="3587" x2="93728" y2="3836"/>
                        <a14:backgroundMark x1="92683" y1="1644" x2="92972" y2="2250"/>
                        <a14:backgroundMark x1="89787" y1="2207" x2="88756" y2="2213"/>
                        <a14:backgroundMark x1="24023" y1="885" x2="46822" y2="658"/>
                        <a14:backgroundMark x1="13362" y1="991" x2="18047" y2="944"/>
                        <a14:backgroundMark x1="2787" y1="1096" x2="4830" y2="1076"/>
                        <a14:backgroundMark x1="72495" y1="1038" x2="72749" y2="1047"/>
                        <a14:backgroundMark x1="46310" y1="1311" x2="36934" y2="1096"/>
                        <a14:backgroundMark x1="71982" y1="1899" x2="71824" y2="1895"/>
                        <a14:backgroundMark x1="15195" y1="2119" x2="17101" y2="2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24" y="2172819"/>
            <a:ext cx="1137005" cy="146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3">
            <a:extLst>
              <a:ext uri="{FF2B5EF4-FFF2-40B4-BE49-F238E27FC236}">
                <a16:creationId xmlns:a16="http://schemas.microsoft.com/office/drawing/2014/main" id="{40E5B5BD-FF4A-4F05-BB60-37C2E2EEC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5313" l="0" r="95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86519" y="3813715"/>
            <a:ext cx="418959" cy="35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3E4DC11-4C5A-4D86-B9AF-69CA60EB265D}"/>
              </a:ext>
            </a:extLst>
          </p:cNvPr>
          <p:cNvSpPr txBox="1"/>
          <p:nvPr/>
        </p:nvSpPr>
        <p:spPr>
          <a:xfrm>
            <a:off x="9328032" y="1515490"/>
            <a:ext cx="1137004" cy="257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App</a:t>
            </a:r>
          </a:p>
        </p:txBody>
      </p:sp>
      <p:pic>
        <p:nvPicPr>
          <p:cNvPr id="50" name="Picture 16">
            <a:extLst>
              <a:ext uri="{FF2B5EF4-FFF2-40B4-BE49-F238E27FC236}">
                <a16:creationId xmlns:a16="http://schemas.microsoft.com/office/drawing/2014/main" id="{AD5DE16E-4137-4600-92F9-ED46B508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39122" y="4005583"/>
            <a:ext cx="1770744" cy="106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E647E34-EC00-4E6C-96CB-8DEBB3C47D58}"/>
              </a:ext>
            </a:extLst>
          </p:cNvPr>
          <p:cNvSpPr txBox="1"/>
          <p:nvPr/>
        </p:nvSpPr>
        <p:spPr>
          <a:xfrm>
            <a:off x="9374629" y="3339924"/>
            <a:ext cx="1137005" cy="44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 사이드</a:t>
            </a:r>
            <a:b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스트리밍</a:t>
            </a:r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6B5978-2930-4CF0-A72E-252EA7653B53}"/>
              </a:ext>
            </a:extLst>
          </p:cNvPr>
          <p:cNvSpPr txBox="1"/>
          <p:nvPr/>
        </p:nvSpPr>
        <p:spPr>
          <a:xfrm>
            <a:off x="9039122" y="5153548"/>
            <a:ext cx="17707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내부 좌석</a:t>
            </a:r>
            <a:endParaRPr lang="en-US" altLang="ko-KR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스트리밍</a:t>
            </a:r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algn="ctr"/>
            <a:endParaRPr lang="en-US" altLang="ko-KR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0" name="Picture 18">
            <a:extLst>
              <a:ext uri="{FF2B5EF4-FFF2-40B4-BE49-F238E27FC236}">
                <a16:creationId xmlns:a16="http://schemas.microsoft.com/office/drawing/2014/main" id="{1345EE49-6392-4BED-8578-B450556D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22998" y="4112814"/>
            <a:ext cx="1610271" cy="82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6">
            <a:extLst>
              <a:ext uri="{FF2B5EF4-FFF2-40B4-BE49-F238E27FC236}">
                <a16:creationId xmlns:a16="http://schemas.microsoft.com/office/drawing/2014/main" id="{20743D21-4CAF-43B6-BF16-52E6801C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39122" y="2230391"/>
            <a:ext cx="1770744" cy="106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21">
            <a:extLst>
              <a:ext uri="{FF2B5EF4-FFF2-40B4-BE49-F238E27FC236}">
                <a16:creationId xmlns:a16="http://schemas.microsoft.com/office/drawing/2014/main" id="{D2507804-A20C-4B84-869B-6271A842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lum contrast="40000"/>
          </a:blip>
          <a:srcRect/>
          <a:stretch>
            <a:fillRect/>
          </a:stretch>
        </p:blipFill>
        <p:spPr bwMode="auto">
          <a:xfrm>
            <a:off x="9300801" y="2558413"/>
            <a:ext cx="232264" cy="54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2">
            <a:extLst>
              <a:ext uri="{FF2B5EF4-FFF2-40B4-BE49-F238E27FC236}">
                <a16:creationId xmlns:a16="http://schemas.microsoft.com/office/drawing/2014/main" id="{3B834864-6D8E-4D2D-A548-BA82C9E0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CD514"/>
              </a:clrFrom>
              <a:clrTo>
                <a:srgbClr val="FCD514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9572966" y="2067830"/>
            <a:ext cx="1143703" cy="109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20">
            <a:extLst>
              <a:ext uri="{FF2B5EF4-FFF2-40B4-BE49-F238E27FC236}">
                <a16:creationId xmlns:a16="http://schemas.microsoft.com/office/drawing/2014/main" id="{24340494-BF68-4F38-B662-418C20BA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24494" y="2437298"/>
            <a:ext cx="183337" cy="25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2D990-45EC-4C10-8CBF-9ADCCB7CB369}"/>
              </a:ext>
            </a:extLst>
          </p:cNvPr>
          <p:cNvCxnSpPr>
            <a:cxnSpLocks/>
          </p:cNvCxnSpPr>
          <p:nvPr/>
        </p:nvCxnSpPr>
        <p:spPr>
          <a:xfrm>
            <a:off x="7383328" y="3263182"/>
            <a:ext cx="11908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38B7B74-4A37-4678-811F-9DB1D91E367D}"/>
              </a:ext>
            </a:extLst>
          </p:cNvPr>
          <p:cNvSpPr txBox="1"/>
          <p:nvPr/>
        </p:nvSpPr>
        <p:spPr>
          <a:xfrm>
            <a:off x="7048605" y="4785231"/>
            <a:ext cx="177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소켓 통신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FE4F3B1-C5BD-4E03-B068-26F6FC3759DA}"/>
              </a:ext>
            </a:extLst>
          </p:cNvPr>
          <p:cNvCxnSpPr>
            <a:cxnSpLocks/>
          </p:cNvCxnSpPr>
          <p:nvPr/>
        </p:nvCxnSpPr>
        <p:spPr>
          <a:xfrm>
            <a:off x="6838112" y="4583637"/>
            <a:ext cx="2046514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FC5293-7A2D-437F-B450-A311F0AA146F}"/>
              </a:ext>
            </a:extLst>
          </p:cNvPr>
          <p:cNvSpPr txBox="1"/>
          <p:nvPr/>
        </p:nvSpPr>
        <p:spPr>
          <a:xfrm>
            <a:off x="1875319" y="1585675"/>
            <a:ext cx="1169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스쿨 버스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362508-15D0-4600-8EDD-92765A42BC59}"/>
              </a:ext>
            </a:extLst>
          </p:cNvPr>
          <p:cNvSpPr/>
          <p:nvPr/>
        </p:nvSpPr>
        <p:spPr>
          <a:xfrm>
            <a:off x="1766737" y="1919225"/>
            <a:ext cx="1386820" cy="284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1">
            <a:extLst>
              <a:ext uri="{FF2B5EF4-FFF2-40B4-BE49-F238E27FC236}">
                <a16:creationId xmlns:a16="http://schemas.microsoft.com/office/drawing/2014/main" id="{F0B88DC8-F4AC-414B-8427-B0D13389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34" b="92169" l="9794" r="89691">
                        <a14:foregroundMark x1="24742" y1="18675" x2="24742" y2="18675"/>
                        <a14:foregroundMark x1="24742" y1="8434" x2="24742" y2="8434"/>
                        <a14:foregroundMark x1="72165" y1="15663" x2="72165" y2="15663"/>
                        <a14:foregroundMark x1="67010" y1="13855" x2="67010" y2="13855"/>
                        <a14:foregroundMark x1="62371" y1="14458" x2="62371" y2="14458"/>
                        <a14:foregroundMark x1="57732" y1="14458" x2="57732" y2="14458"/>
                        <a14:foregroundMark x1="53093" y1="14458" x2="53093" y2="14458"/>
                        <a14:foregroundMark x1="46392" y1="15060" x2="46392" y2="15060"/>
                        <a14:foregroundMark x1="42268" y1="14458" x2="42268" y2="14458"/>
                        <a14:foregroundMark x1="37629" y1="14458" x2="37629" y2="14458"/>
                        <a14:foregroundMark x1="31959" y1="15060" x2="31959" y2="15060"/>
                        <a14:foregroundMark x1="32474" y1="19880" x2="32474" y2="19880"/>
                        <a14:foregroundMark x1="37113" y1="19880" x2="37113" y2="19880"/>
                        <a14:foregroundMark x1="42268" y1="19880" x2="42268" y2="19880"/>
                        <a14:foregroundMark x1="47938" y1="20482" x2="47938" y2="20482"/>
                        <a14:foregroundMark x1="51546" y1="20482" x2="51546" y2="20482"/>
                        <a14:foregroundMark x1="56701" y1="20482" x2="56701" y2="20482"/>
                        <a14:foregroundMark x1="61856" y1="20482" x2="61856" y2="20482"/>
                        <a14:foregroundMark x1="65979" y1="19880" x2="65979" y2="19880"/>
                        <a14:foregroundMark x1="55155" y1="37952" x2="55155" y2="37952"/>
                        <a14:foregroundMark x1="77320" y1="36145" x2="77320" y2="36145"/>
                        <a14:foregroundMark x1="76804" y1="42771" x2="76804" y2="42771"/>
                        <a14:foregroundMark x1="76289" y1="75301" x2="76289" y2="75301"/>
                        <a14:foregroundMark x1="62887" y1="92169" x2="62887" y2="92169"/>
                        <a14:foregroundMark x1="43814" y1="83133" x2="43814" y2="83133"/>
                        <a14:foregroundMark x1="38660" y1="83133" x2="38660" y2="83133"/>
                        <a14:foregroundMark x1="26289" y1="80723" x2="26289" y2="80723"/>
                        <a14:backgroundMark x1="24227" y1="17470" x2="24227" y2="17470"/>
                        <a14:backgroundMark x1="74742" y1="17470" x2="74742" y2="17470"/>
                        <a14:backgroundMark x1="74742" y1="77711" x2="74742" y2="77711"/>
                        <a14:backgroundMark x1="25773" y1="77711" x2="25773" y2="777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73547" y="4267409"/>
            <a:ext cx="842357" cy="67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B561CD97-ACDD-4614-ACBA-53A68724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911" b="89409" l="9953" r="89100">
                        <a14:foregroundMark x1="10427" y1="33251" x2="10427" y2="33251"/>
                        <a14:foregroundMark x1="18246" y1="36207" x2="18246" y2="36207"/>
                        <a14:foregroundMark x1="34360" y1="9606" x2="34360" y2="9606"/>
                        <a14:foregroundMark x1="28910" y1="80296" x2="28910" y2="80296"/>
                        <a14:foregroundMark x1="72512" y1="82020" x2="72512" y2="82020"/>
                        <a14:foregroundMark x1="82701" y1="35222" x2="82701" y2="35222"/>
                        <a14:foregroundMark x1="54028" y1="10591" x2="54028" y2="10591"/>
                        <a14:foregroundMark x1="56872" y1="10099" x2="56872" y2="10099"/>
                        <a14:foregroundMark x1="59953" y1="10099" x2="59953" y2="10099"/>
                        <a14:foregroundMark x1="58768" y1="10099" x2="58768" y2="10099"/>
                        <a14:foregroundMark x1="60900" y1="10837" x2="60900" y2="10837"/>
                        <a14:foregroundMark x1="49526" y1="10837" x2="49526" y2="10837"/>
                        <a14:foregroundMark x1="46682" y1="11084" x2="46682" y2="11084"/>
                        <a14:foregroundMark x1="44313" y1="9360" x2="44313" y2="9360"/>
                        <a14:foregroundMark x1="40995" y1="10099" x2="40995" y2="10099"/>
                        <a14:foregroundMark x1="36493" y1="9852" x2="36493" y2="9852"/>
                        <a14:foregroundMark x1="34834" y1="11823" x2="34834" y2="11823"/>
                        <a14:foregroundMark x1="36256" y1="11330" x2="36256" y2="11330"/>
                        <a14:foregroundMark x1="44550" y1="8867" x2="44550" y2="8867"/>
                        <a14:foregroundMark x1="49289" y1="5911" x2="49289" y2="5911"/>
                        <a14:foregroundMark x1="42891" y1="11330" x2="42891" y2="11330"/>
                        <a14:foregroundMark x1="54502" y1="10099" x2="54502" y2="10099"/>
                        <a14:foregroundMark x1="54028" y1="8867" x2="54028" y2="8867"/>
                        <a14:backgroundMark x1="12796" y1="16995" x2="12796" y2="16995"/>
                        <a14:backgroundMark x1="12796" y1="16995" x2="12796" y2="16995"/>
                        <a14:backgroundMark x1="10427" y1="15764" x2="10190" y2="15517"/>
                        <a14:backgroundMark x1="10190" y1="15271" x2="10190" y2="15271"/>
                        <a14:backgroundMark x1="10427" y1="15271" x2="10427" y2="15271"/>
                        <a14:backgroundMark x1="9479" y1="55419" x2="9479" y2="55419"/>
                        <a14:backgroundMark x1="9953" y1="55419" x2="9953" y2="55419"/>
                        <a14:backgroundMark x1="43839" y1="10591" x2="43839" y2="10591"/>
                        <a14:backgroundMark x1="47156" y1="10591" x2="47156" y2="10591"/>
                        <a14:backgroundMark x1="54502" y1="11330" x2="54502" y2="11330"/>
                        <a14:backgroundMark x1="54265" y1="10099" x2="54265" y2="1009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3342" y="2156985"/>
            <a:ext cx="1090874" cy="9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>
            <a:extLst>
              <a:ext uri="{FF2B5EF4-FFF2-40B4-BE49-F238E27FC236}">
                <a16:creationId xmlns:a16="http://schemas.microsoft.com/office/drawing/2014/main" id="{EF569031-3114-4079-B870-3DA984B6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400" b="98800" l="4762" r="93968">
                        <a14:foregroundMark x1="23492" y1="16800" x2="55238" y2="61067"/>
                        <a14:foregroundMark x1="55238" y1="61067" x2="55238" y2="71867"/>
                        <a14:foregroundMark x1="56825" y1="31333" x2="53333" y2="80000"/>
                        <a14:foregroundMark x1="41905" y1="35600" x2="30476" y2="39467"/>
                        <a14:foregroundMark x1="33016" y1="37600" x2="38413" y2="36533"/>
                        <a14:foregroundMark x1="39365" y1="36533" x2="47302" y2="36133"/>
                        <a14:foregroundMark x1="53333" y1="36133" x2="53333" y2="36133"/>
                        <a14:foregroundMark x1="49841" y1="31733" x2="45397" y2="31733"/>
                        <a14:foregroundMark x1="40000" y1="30800" x2="40000" y2="30800"/>
                        <a14:foregroundMark x1="40000" y1="27867" x2="47302" y2="28400"/>
                        <a14:foregroundMark x1="56825" y1="29867" x2="56825" y2="29867"/>
                        <a14:foregroundMark x1="46349" y1="30267" x2="40000" y2="30267"/>
                        <a14:foregroundMark x1="39365" y1="30267" x2="39365" y2="30267"/>
                        <a14:foregroundMark x1="46349" y1="46533" x2="46349" y2="46533"/>
                        <a14:foregroundMark x1="46667" y1="46533" x2="46667" y2="46533"/>
                        <a14:foregroundMark x1="46667" y1="46667" x2="52381" y2="50800"/>
                        <a14:foregroundMark x1="48254" y1="40133" x2="46984" y2="84533"/>
                        <a14:foregroundMark x1="35556" y1="54800" x2="35556" y2="73200"/>
                        <a14:foregroundMark x1="35556" y1="73200" x2="35556" y2="72933"/>
                        <a14:foregroundMark x1="30476" y1="62933" x2="54603" y2="67467"/>
                        <a14:foregroundMark x1="62540" y1="23467" x2="82222" y2="59200"/>
                        <a14:foregroundMark x1="22222" y1="10000" x2="54249" y2="3275"/>
                        <a14:foregroundMark x1="22540" y1="8000" x2="57143" y2="11333"/>
                        <a14:foregroundMark x1="57143" y1="11333" x2="83492" y2="25733"/>
                        <a14:foregroundMark x1="83492" y1="25733" x2="84762" y2="28000"/>
                        <a14:foregroundMark x1="78730" y1="24400" x2="80317" y2="59333"/>
                        <a14:foregroundMark x1="79365" y1="11867" x2="14603" y2="46800"/>
                        <a14:foregroundMark x1="14603" y1="46800" x2="13333" y2="48533"/>
                        <a14:foregroundMark x1="46032" y1="27867" x2="59048" y2="30933"/>
                        <a14:foregroundMark x1="50159" y1="27733" x2="31429" y2="28800"/>
                        <a14:foregroundMark x1="40952" y1="29467" x2="53968" y2="29467"/>
                        <a14:foregroundMark x1="40317" y1="30000" x2="61905" y2="28533"/>
                        <a14:foregroundMark x1="57460" y1="28533" x2="33968" y2="29467"/>
                        <a14:foregroundMark x1="33968" y1="29467" x2="33968" y2="29467"/>
                        <a14:foregroundMark x1="36190" y1="29600" x2="37143" y2="29867"/>
                        <a14:foregroundMark x1="38095" y1="29867" x2="57460" y2="29067"/>
                        <a14:foregroundMark x1="55873" y1="29333" x2="51111" y2="29467"/>
                        <a14:foregroundMark x1="46349" y1="24933" x2="44127" y2="68133"/>
                        <a14:foregroundMark x1="44127" y1="68133" x2="50476" y2="70400"/>
                        <a14:foregroundMark x1="52381" y1="33067" x2="52063" y2="77600"/>
                        <a14:foregroundMark x1="52063" y1="77600" x2="56190" y2="77733"/>
                        <a14:foregroundMark x1="56508" y1="38533" x2="49206" y2="80000"/>
                        <a14:foregroundMark x1="49206" y1="80000" x2="49524" y2="78267"/>
                        <a14:foregroundMark x1="51111" y1="49200" x2="52381" y2="55333"/>
                        <a14:foregroundMark x1="52381" y1="55333" x2="52381" y2="55333"/>
                        <a14:foregroundMark x1="51746" y1="56667" x2="51111" y2="58400"/>
                        <a14:foregroundMark x1="51111" y1="58400" x2="49206" y2="62800"/>
                        <a14:foregroundMark x1="48254" y1="63733" x2="16872" y2="67754"/>
                        <a14:foregroundMark x1="47619" y1="56267" x2="49524" y2="78667"/>
                        <a14:foregroundMark x1="49524" y1="78667" x2="68889" y2="88933"/>
                        <a14:foregroundMark x1="35238" y1="69333" x2="16379" y2="80256"/>
                        <a14:foregroundMark x1="17530" y1="86190" x2="24127" y2="85867"/>
                        <a14:foregroundMark x1="17539" y1="86120" x2="38413" y2="92667"/>
                        <a14:foregroundMark x1="38095" y1="86667" x2="35556" y2="91733"/>
                        <a14:foregroundMark x1="16964" y1="79713" x2="30159" y2="93333"/>
                        <a14:foregroundMark x1="30159" y1="93333" x2="48571" y2="89733"/>
                        <a14:foregroundMark x1="61905" y1="74400" x2="79683" y2="93200"/>
                        <a14:foregroundMark x1="79683" y1="93200" x2="83492" y2="92667"/>
                        <a14:foregroundMark x1="78413" y1="87333" x2="40000" y2="97333"/>
                        <a14:foregroundMark x1="40000" y1="97333" x2="40000" y2="98933"/>
                        <a14:foregroundMark x1="66032" y1="95333" x2="57739" y2="96953"/>
                        <a14:foregroundMark x1="52700" y1="97025" x2="58095" y2="95467"/>
                        <a14:foregroundMark x1="54921" y1="76000" x2="54921" y2="76000"/>
                        <a14:foregroundMark x1="54286" y1="77467" x2="52698" y2="84533"/>
                        <a14:foregroundMark x1="52698" y1="87333" x2="52698" y2="87333"/>
                        <a14:foregroundMark x1="48889" y1="62933" x2="53651" y2="45733"/>
                        <a14:foregroundMark x1="53968" y1="45067" x2="47937" y2="94667"/>
                        <a14:foregroundMark x1="47937" y1="94667" x2="54286" y2="89867"/>
                        <a14:foregroundMark x1="53333" y1="69600" x2="46032" y2="83867"/>
                        <a14:foregroundMark x1="46667" y1="79733" x2="48571" y2="83067"/>
                        <a14:foregroundMark x1="51746" y1="86267" x2="52698" y2="87067"/>
                        <a14:foregroundMark x1="52698" y1="87067" x2="51429" y2="87600"/>
                        <a14:foregroundMark x1="50794" y1="87733" x2="70159" y2="93333"/>
                        <a14:foregroundMark x1="74603" y1="92267" x2="85175" y2="94814"/>
                        <a14:foregroundMark x1="93968" y1="86800" x2="93968" y2="86800"/>
                        <a14:foregroundMark x1="93968" y1="87067" x2="93968" y2="87067"/>
                        <a14:foregroundMark x1="50794" y1="40533" x2="49524" y2="76400"/>
                        <a14:foregroundMark x1="44444" y1="43733" x2="46032" y2="64400"/>
                        <a14:foregroundMark x1="46667" y1="64800" x2="46667" y2="64800"/>
                        <a14:foregroundMark x1="36825" y1="66533" x2="37460" y2="66933"/>
                        <a14:foregroundMark x1="53968" y1="67067" x2="53968" y2="67067"/>
                        <a14:backgroundMark x1="72698" y1="11067" x2="72698" y2="11067"/>
                        <a14:backgroundMark x1="75654" y1="17548" x2="75675" y2="17750"/>
                        <a14:backgroundMark x1="69826" y1="46755" x2="66667" y2="53067"/>
                        <a14:backgroundMark x1="66667" y1="53067" x2="66667" y2="54400"/>
                        <a14:backgroundMark x1="61270" y1="133" x2="61270" y2="133"/>
                        <a14:backgroundMark x1="61270" y1="133" x2="61270" y2="133"/>
                        <a14:backgroundMark x1="59365" y1="1600" x2="59365" y2="1600"/>
                        <a14:backgroundMark x1="59365" y1="1600" x2="59365" y2="1600"/>
                        <a14:backgroundMark x1="64127" y1="2533" x2="64127" y2="2533"/>
                        <a14:backgroundMark x1="64127" y1="2533" x2="64127" y2="2533"/>
                        <a14:backgroundMark x1="59365" y1="2533" x2="64762" y2="2533"/>
                        <a14:backgroundMark x1="66984" y1="2533" x2="55873" y2="2533"/>
                        <a14:backgroundMark x1="55556" y1="2667" x2="57460" y2="3067"/>
                        <a14:backgroundMark x1="67302" y1="2400" x2="67302" y2="2400"/>
                        <a14:backgroundMark x1="92698" y1="51333" x2="90159" y2="56267"/>
                        <a14:backgroundMark x1="11429" y1="65867" x2="11746" y2="79733"/>
                        <a14:backgroundMark x1="12381" y1="72000" x2="9524" y2="88667"/>
                        <a14:backgroundMark x1="12381" y1="84133" x2="11746" y2="89200"/>
                        <a14:backgroundMark x1="41587" y1="99067" x2="88571" y2="98400"/>
                        <a14:backgroundMark x1="91111" y1="95200" x2="88889" y2="96533"/>
                        <a14:backgroundMark x1="90476" y1="96400" x2="90476" y2="96400"/>
                        <a14:backgroundMark x1="90476" y1="96400" x2="90476" y2="964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02457" y="1991058"/>
            <a:ext cx="952590" cy="16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">
            <a:extLst>
              <a:ext uri="{FF2B5EF4-FFF2-40B4-BE49-F238E27FC236}">
                <a16:creationId xmlns:a16="http://schemas.microsoft.com/office/drawing/2014/main" id="{D1166106-4E45-4BD4-A844-53D7E5DCB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6053" y="2924793"/>
            <a:ext cx="225397" cy="20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D1153F3-9058-40E4-9038-131300100A7F}"/>
              </a:ext>
            </a:extLst>
          </p:cNvPr>
          <p:cNvCxnSpPr>
            <a:cxnSpLocks/>
          </p:cNvCxnSpPr>
          <p:nvPr/>
        </p:nvCxnSpPr>
        <p:spPr>
          <a:xfrm>
            <a:off x="2514215" y="3848188"/>
            <a:ext cx="1" cy="3703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0">
            <a:extLst>
              <a:ext uri="{FF2B5EF4-FFF2-40B4-BE49-F238E27FC236}">
                <a16:creationId xmlns:a16="http://schemas.microsoft.com/office/drawing/2014/main" id="{3E0C5678-1E78-4EFF-AF76-4B09B5173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6601" y="2212765"/>
            <a:ext cx="188601" cy="1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5">
            <a:extLst>
              <a:ext uri="{FF2B5EF4-FFF2-40B4-BE49-F238E27FC236}">
                <a16:creationId xmlns:a16="http://schemas.microsoft.com/office/drawing/2014/main" id="{56E29268-E45F-42D6-989E-D6E77B2F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61920" y="4450992"/>
            <a:ext cx="225397" cy="20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0071A5-0FEC-4E41-8F78-BBC8BB386154}"/>
              </a:ext>
            </a:extLst>
          </p:cNvPr>
          <p:cNvSpPr txBox="1"/>
          <p:nvPr/>
        </p:nvSpPr>
        <p:spPr>
          <a:xfrm>
            <a:off x="1059722" y="5059102"/>
            <a:ext cx="30532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카메라 모듈  </a:t>
            </a:r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+ </a:t>
            </a:r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라즈베리 파이 </a:t>
            </a:r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(2)</a:t>
            </a:r>
            <a:endParaRPr lang="ko-KR" altLang="en-US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63AEF1-5D84-4E80-B6DB-27A088C04DAB}"/>
              </a:ext>
            </a:extLst>
          </p:cNvPr>
          <p:cNvSpPr txBox="1"/>
          <p:nvPr/>
        </p:nvSpPr>
        <p:spPr>
          <a:xfrm>
            <a:off x="838493" y="40888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작품설명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8D2C49-C229-419C-98F4-A5B009C29B05}"/>
              </a:ext>
            </a:extLst>
          </p:cNvPr>
          <p:cNvSpPr/>
          <p:nvPr/>
        </p:nvSpPr>
        <p:spPr>
          <a:xfrm>
            <a:off x="371699" y="244549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6A279C-C10A-4F4D-9F7A-308C7D4D1466}"/>
              </a:ext>
            </a:extLst>
          </p:cNvPr>
          <p:cNvCxnSpPr>
            <a:cxnSpLocks/>
          </p:cNvCxnSpPr>
          <p:nvPr/>
        </p:nvCxnSpPr>
        <p:spPr>
          <a:xfrm>
            <a:off x="1918309" y="649357"/>
            <a:ext cx="611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DA70888-0670-46B5-B60B-FDC596AA3359}"/>
              </a:ext>
            </a:extLst>
          </p:cNvPr>
          <p:cNvSpPr txBox="1"/>
          <p:nvPr/>
        </p:nvSpPr>
        <p:spPr>
          <a:xfrm>
            <a:off x="2510826" y="451946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구성도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┃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1200203-2009-4344-803D-50F3A16E26D7}"/>
              </a:ext>
            </a:extLst>
          </p:cNvPr>
          <p:cNvSpPr/>
          <p:nvPr/>
        </p:nvSpPr>
        <p:spPr>
          <a:xfrm>
            <a:off x="5451810" y="1919225"/>
            <a:ext cx="1386820" cy="284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DD047B-5B52-4D94-96BD-728B78C75C74}"/>
              </a:ext>
            </a:extLst>
          </p:cNvPr>
          <p:cNvSpPr txBox="1"/>
          <p:nvPr/>
        </p:nvSpPr>
        <p:spPr>
          <a:xfrm>
            <a:off x="4674247" y="5059102"/>
            <a:ext cx="2914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라즈베리 파이</a:t>
            </a:r>
          </a:p>
        </p:txBody>
      </p:sp>
      <p:pic>
        <p:nvPicPr>
          <p:cNvPr id="78" name="Picture 11">
            <a:extLst>
              <a:ext uri="{FF2B5EF4-FFF2-40B4-BE49-F238E27FC236}">
                <a16:creationId xmlns:a16="http://schemas.microsoft.com/office/drawing/2014/main" id="{331481E7-300F-45FF-BC11-434405E3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34" b="92169" l="9794" r="89691">
                        <a14:foregroundMark x1="24742" y1="18675" x2="24742" y2="18675"/>
                        <a14:foregroundMark x1="24742" y1="8434" x2="24742" y2="8434"/>
                        <a14:foregroundMark x1="72165" y1="15663" x2="72165" y2="15663"/>
                        <a14:foregroundMark x1="67010" y1="13855" x2="67010" y2="13855"/>
                        <a14:foregroundMark x1="62371" y1="14458" x2="62371" y2="14458"/>
                        <a14:foregroundMark x1="57732" y1="14458" x2="57732" y2="14458"/>
                        <a14:foregroundMark x1="53093" y1="14458" x2="53093" y2="14458"/>
                        <a14:foregroundMark x1="46392" y1="15060" x2="46392" y2="15060"/>
                        <a14:foregroundMark x1="42268" y1="14458" x2="42268" y2="14458"/>
                        <a14:foregroundMark x1="37629" y1="14458" x2="37629" y2="14458"/>
                        <a14:foregroundMark x1="31959" y1="15060" x2="31959" y2="15060"/>
                        <a14:foregroundMark x1="32474" y1="19880" x2="32474" y2="19880"/>
                        <a14:foregroundMark x1="37113" y1="19880" x2="37113" y2="19880"/>
                        <a14:foregroundMark x1="42268" y1="19880" x2="42268" y2="19880"/>
                        <a14:foregroundMark x1="47938" y1="20482" x2="47938" y2="20482"/>
                        <a14:foregroundMark x1="51546" y1="20482" x2="51546" y2="20482"/>
                        <a14:foregroundMark x1="56701" y1="20482" x2="56701" y2="20482"/>
                        <a14:foregroundMark x1="61856" y1="20482" x2="61856" y2="20482"/>
                        <a14:foregroundMark x1="65979" y1="19880" x2="65979" y2="19880"/>
                        <a14:foregroundMark x1="55155" y1="37952" x2="55155" y2="37952"/>
                        <a14:foregroundMark x1="77320" y1="36145" x2="77320" y2="36145"/>
                        <a14:foregroundMark x1="76804" y1="42771" x2="76804" y2="42771"/>
                        <a14:foregroundMark x1="76289" y1="75301" x2="76289" y2="75301"/>
                        <a14:foregroundMark x1="62887" y1="92169" x2="62887" y2="92169"/>
                        <a14:foregroundMark x1="43814" y1="83133" x2="43814" y2="83133"/>
                        <a14:foregroundMark x1="38660" y1="83133" x2="38660" y2="83133"/>
                        <a14:foregroundMark x1="26289" y1="80723" x2="26289" y2="80723"/>
                        <a14:backgroundMark x1="24227" y1="17470" x2="24227" y2="17470"/>
                        <a14:backgroundMark x1="74742" y1="17470" x2="74742" y2="17470"/>
                        <a14:backgroundMark x1="74742" y1="77711" x2="74742" y2="77711"/>
                        <a14:backgroundMark x1="25773" y1="77711" x2="25773" y2="777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710418" y="4267409"/>
            <a:ext cx="842357" cy="67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EF0A00F-A942-46DF-A68C-A50CAFB9EDEE}"/>
              </a:ext>
            </a:extLst>
          </p:cNvPr>
          <p:cNvSpPr txBox="1"/>
          <p:nvPr/>
        </p:nvSpPr>
        <p:spPr>
          <a:xfrm>
            <a:off x="7520112" y="2859713"/>
            <a:ext cx="787215" cy="17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Wifi</a:t>
            </a:r>
            <a:endParaRPr lang="ko-KR" altLang="en-US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2A3E032-8BCD-4E76-85A3-A1AAA0AEA79B}"/>
              </a:ext>
            </a:extLst>
          </p:cNvPr>
          <p:cNvSpPr/>
          <p:nvPr/>
        </p:nvSpPr>
        <p:spPr>
          <a:xfrm>
            <a:off x="9171476" y="1919225"/>
            <a:ext cx="1386820" cy="284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Picture 13">
            <a:extLst>
              <a:ext uri="{FF2B5EF4-FFF2-40B4-BE49-F238E27FC236}">
                <a16:creationId xmlns:a16="http://schemas.microsoft.com/office/drawing/2014/main" id="{97A86761-6F1D-43A2-9FA6-F36740C9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13" y1="40840" x2="32313" y2="40840"/>
                        <a14:foregroundMark x1="46599" y1="57634" x2="46599" y2="57634"/>
                        <a14:foregroundMark x1="50680" y1="81298" x2="50680" y2="81298"/>
                        <a14:backgroundMark x1="20408" y1="4580" x2="20408" y2="4580"/>
                        <a14:backgroundMark x1="17687" y1="16794" x2="17687" y2="16794"/>
                        <a14:backgroundMark x1="19388" y1="63359" x2="19388" y2="63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79414" y="2401715"/>
            <a:ext cx="468609" cy="40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7B86F7F-8B66-490D-913F-A5A816E8360B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2B3B56C-2242-4B10-B6FE-96A04B223DF7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4FC450-8CDE-44C2-9FAF-77F182854437}"/>
              </a:ext>
            </a:extLst>
          </p:cNvPr>
          <p:cNvSpPr txBox="1"/>
          <p:nvPr/>
        </p:nvSpPr>
        <p:spPr>
          <a:xfrm>
            <a:off x="7520112" y="4211321"/>
            <a:ext cx="787215" cy="17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Wifi</a:t>
            </a:r>
            <a:endParaRPr lang="ko-KR" altLang="en-US" sz="15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6" name="Picture 13">
            <a:extLst>
              <a:ext uri="{FF2B5EF4-FFF2-40B4-BE49-F238E27FC236}">
                <a16:creationId xmlns:a16="http://schemas.microsoft.com/office/drawing/2014/main" id="{9C26A538-C8D8-4AB0-9EAC-21CCD813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313" y1="40840" x2="32313" y2="40840"/>
                        <a14:foregroundMark x1="46599" y1="57634" x2="46599" y2="57634"/>
                        <a14:foregroundMark x1="50680" y1="81298" x2="50680" y2="81298"/>
                        <a14:backgroundMark x1="20408" y1="4580" x2="20408" y2="4580"/>
                        <a14:backgroundMark x1="17687" y1="16794" x2="17687" y2="16794"/>
                        <a14:backgroundMark x1="19388" y1="63359" x2="19388" y2="63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79414" y="3753323"/>
            <a:ext cx="468609" cy="40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581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63AEF1-5D84-4E80-B6DB-27A088C04DAB}"/>
              </a:ext>
            </a:extLst>
          </p:cNvPr>
          <p:cNvSpPr txBox="1"/>
          <p:nvPr/>
        </p:nvSpPr>
        <p:spPr>
          <a:xfrm>
            <a:off x="838493" y="408887"/>
            <a:ext cx="461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작품설명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8D2C49-C229-419C-98F4-A5B009C29B05}"/>
              </a:ext>
            </a:extLst>
          </p:cNvPr>
          <p:cNvSpPr/>
          <p:nvPr/>
        </p:nvSpPr>
        <p:spPr>
          <a:xfrm>
            <a:off x="371699" y="244549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6A279C-C10A-4F4D-9F7A-308C7D4D1466}"/>
              </a:ext>
            </a:extLst>
          </p:cNvPr>
          <p:cNvCxnSpPr>
            <a:cxnSpLocks/>
          </p:cNvCxnSpPr>
          <p:nvPr/>
        </p:nvCxnSpPr>
        <p:spPr>
          <a:xfrm>
            <a:off x="1919956" y="649357"/>
            <a:ext cx="611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DA70888-0670-46B5-B60B-FDC596AA3359}"/>
              </a:ext>
            </a:extLst>
          </p:cNvPr>
          <p:cNvSpPr txBox="1"/>
          <p:nvPr/>
        </p:nvSpPr>
        <p:spPr>
          <a:xfrm>
            <a:off x="2510826" y="451946"/>
            <a:ext cx="492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흐름도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┃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7B86F7F-8B66-490D-913F-A5A816E8360B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56591" y="6599583"/>
            <a:ext cx="98516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2B3B56C-2242-4B10-B6FE-96A04B223DF7}"/>
              </a:ext>
            </a:extLst>
          </p:cNvPr>
          <p:cNvSpPr txBox="1"/>
          <p:nvPr/>
        </p:nvSpPr>
        <p:spPr>
          <a:xfrm>
            <a:off x="10408212" y="6476472"/>
            <a:ext cx="176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통학버스 어린이 안전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C5F004-849F-4798-B371-43DC5E7013AD}"/>
              </a:ext>
            </a:extLst>
          </p:cNvPr>
          <p:cNvSpPr/>
          <p:nvPr/>
        </p:nvSpPr>
        <p:spPr>
          <a:xfrm>
            <a:off x="5330909" y="1019559"/>
            <a:ext cx="1269830" cy="24115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APP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692CB1-AFF0-43FE-A7BC-F4783355AFA6}"/>
              </a:ext>
            </a:extLst>
          </p:cNvPr>
          <p:cNvSpPr/>
          <p:nvPr/>
        </p:nvSpPr>
        <p:spPr>
          <a:xfrm>
            <a:off x="5555825" y="1477916"/>
            <a:ext cx="815008" cy="237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설정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6238C8-58C2-4A8A-9506-235F63B8E8FC}"/>
              </a:ext>
            </a:extLst>
          </p:cNvPr>
          <p:cNvSpPr/>
          <p:nvPr/>
        </p:nvSpPr>
        <p:spPr>
          <a:xfrm>
            <a:off x="6166690" y="2679216"/>
            <a:ext cx="1115962" cy="207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실내 전체화면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660014-9AF7-45B8-BCA1-4740D34BC60A}"/>
              </a:ext>
            </a:extLst>
          </p:cNvPr>
          <p:cNvSpPr/>
          <p:nvPr/>
        </p:nvSpPr>
        <p:spPr>
          <a:xfrm>
            <a:off x="4936383" y="2291545"/>
            <a:ext cx="2053564" cy="276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 내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외 동시 실시간 스트리밍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40CE9A-50EB-4BA5-B2B6-5C5531E92D9E}"/>
              </a:ext>
            </a:extLst>
          </p:cNvPr>
          <p:cNvSpPr/>
          <p:nvPr/>
        </p:nvSpPr>
        <p:spPr>
          <a:xfrm>
            <a:off x="5320821" y="1846005"/>
            <a:ext cx="1284688" cy="276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실내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 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주소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2108C1-9841-41C8-B33C-2EBD38569715}"/>
              </a:ext>
            </a:extLst>
          </p:cNvPr>
          <p:cNvSpPr/>
          <p:nvPr/>
        </p:nvSpPr>
        <p:spPr>
          <a:xfrm>
            <a:off x="4639449" y="2691844"/>
            <a:ext cx="1115962" cy="207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실외 전체화면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434535-2305-4044-B494-9B47CA1B2225}"/>
              </a:ext>
            </a:extLst>
          </p:cNvPr>
          <p:cNvSpPr/>
          <p:nvPr/>
        </p:nvSpPr>
        <p:spPr>
          <a:xfrm>
            <a:off x="5575740" y="3416105"/>
            <a:ext cx="815008" cy="2131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설정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B621C2-B16B-4632-B7D3-9683F2D57109}"/>
              </a:ext>
            </a:extLst>
          </p:cNvPr>
          <p:cNvSpPr/>
          <p:nvPr/>
        </p:nvSpPr>
        <p:spPr>
          <a:xfrm>
            <a:off x="5417811" y="4163247"/>
            <a:ext cx="1131623" cy="1592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좌석 매핑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AB2BAF-1715-4546-92C2-D8E65901021A}"/>
              </a:ext>
            </a:extLst>
          </p:cNvPr>
          <p:cNvSpPr/>
          <p:nvPr/>
        </p:nvSpPr>
        <p:spPr>
          <a:xfrm>
            <a:off x="5340900" y="3808647"/>
            <a:ext cx="1284688" cy="207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 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주소 입력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DCA13-4E3E-433A-B390-338C21FE3407}"/>
              </a:ext>
            </a:extLst>
          </p:cNvPr>
          <p:cNvSpPr/>
          <p:nvPr/>
        </p:nvSpPr>
        <p:spPr>
          <a:xfrm>
            <a:off x="6167700" y="4974431"/>
            <a:ext cx="1233001" cy="205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 보내기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FDEB65-951E-44C2-98D1-FCBB0D5A33C7}"/>
              </a:ext>
            </a:extLst>
          </p:cNvPr>
          <p:cNvSpPr/>
          <p:nvPr/>
        </p:nvSpPr>
        <p:spPr>
          <a:xfrm>
            <a:off x="5575740" y="3072641"/>
            <a:ext cx="815008" cy="237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캡처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6678AF-8885-4170-A393-3F7759288EFE}"/>
              </a:ext>
            </a:extLst>
          </p:cNvPr>
          <p:cNvSpPr/>
          <p:nvPr/>
        </p:nvSpPr>
        <p:spPr>
          <a:xfrm>
            <a:off x="8812832" y="974247"/>
            <a:ext cx="1269830" cy="24115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Server(pi3)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C17364-2AAF-42A6-ACFD-ED38B7653AF0}"/>
              </a:ext>
            </a:extLst>
          </p:cNvPr>
          <p:cNvSpPr/>
          <p:nvPr/>
        </p:nvSpPr>
        <p:spPr>
          <a:xfrm>
            <a:off x="8803353" y="1637029"/>
            <a:ext cx="1284688" cy="276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초기 이미지 저장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2B07A73-FFB6-4B77-B6EE-AB945E1D6489}"/>
              </a:ext>
            </a:extLst>
          </p:cNvPr>
          <p:cNvCxnSpPr>
            <a:cxnSpLocks/>
            <a:stCxn id="39" idx="3"/>
            <a:endCxn id="24" idx="1"/>
          </p:cNvCxnSpPr>
          <p:nvPr/>
        </p:nvCxnSpPr>
        <p:spPr>
          <a:xfrm flipV="1">
            <a:off x="7342014" y="1775504"/>
            <a:ext cx="1461339" cy="4333443"/>
          </a:xfrm>
          <a:prstGeom prst="bentConnector3">
            <a:avLst>
              <a:gd name="adj1" fmla="val 21973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8CC1EF-7079-4583-906F-B31B1590A61B}"/>
              </a:ext>
            </a:extLst>
          </p:cNvPr>
          <p:cNvSpPr/>
          <p:nvPr/>
        </p:nvSpPr>
        <p:spPr>
          <a:xfrm>
            <a:off x="6226219" y="5312692"/>
            <a:ext cx="1115962" cy="2058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 불러오기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E79FB6-C756-4C7E-AF2D-96EBBB51B603}"/>
              </a:ext>
            </a:extLst>
          </p:cNvPr>
          <p:cNvSpPr/>
          <p:nvPr/>
        </p:nvSpPr>
        <p:spPr>
          <a:xfrm>
            <a:off x="6226052" y="5654576"/>
            <a:ext cx="1115962" cy="2058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좌석 좌표 설정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A49AA3-9C54-40F9-8D26-0AA1D337A7B9}"/>
              </a:ext>
            </a:extLst>
          </p:cNvPr>
          <p:cNvSpPr/>
          <p:nvPr/>
        </p:nvSpPr>
        <p:spPr>
          <a:xfrm>
            <a:off x="6226052" y="6006037"/>
            <a:ext cx="1115962" cy="2058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좌석 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20C0BB-DE28-40D4-AED4-FB27E74D95A5}"/>
              </a:ext>
            </a:extLst>
          </p:cNvPr>
          <p:cNvSpPr/>
          <p:nvPr/>
        </p:nvSpPr>
        <p:spPr>
          <a:xfrm>
            <a:off x="8889783" y="2143900"/>
            <a:ext cx="1115962" cy="207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좌석 좌표 확인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8FB35E-36E0-4D12-A82F-41372D5BF622}"/>
              </a:ext>
            </a:extLst>
          </p:cNvPr>
          <p:cNvSpPr/>
          <p:nvPr/>
        </p:nvSpPr>
        <p:spPr>
          <a:xfrm>
            <a:off x="8889783" y="3183775"/>
            <a:ext cx="1115962" cy="337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ROI &gt;</a:t>
            </a:r>
            <a:b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좌석 추출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27C1A1-2990-4855-9026-728187ED23AF}"/>
              </a:ext>
            </a:extLst>
          </p:cNvPr>
          <p:cNvSpPr/>
          <p:nvPr/>
        </p:nvSpPr>
        <p:spPr>
          <a:xfrm>
            <a:off x="8889783" y="2633192"/>
            <a:ext cx="1115962" cy="359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&lt;Homography&gt;</a:t>
            </a:r>
            <a:b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사진 휘어짐 폄</a:t>
            </a: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7FE49013-7E0C-4140-94D7-F51F855FD45E}"/>
              </a:ext>
            </a:extLst>
          </p:cNvPr>
          <p:cNvSpPr/>
          <p:nvPr/>
        </p:nvSpPr>
        <p:spPr>
          <a:xfrm>
            <a:off x="1709453" y="2082737"/>
            <a:ext cx="1432626" cy="38466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프로그램 자동 실행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1CB4033-A1CD-42A2-8610-92DF0D0C7F1E}"/>
              </a:ext>
            </a:extLst>
          </p:cNvPr>
          <p:cNvSpPr/>
          <p:nvPr/>
        </p:nvSpPr>
        <p:spPr>
          <a:xfrm>
            <a:off x="8270993" y="4891369"/>
            <a:ext cx="1115962" cy="337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아이가 없습니다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000" dirty="0">
              <a:solidFill>
                <a:schemeClr val="tx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C92C25-845D-4C65-BBA1-F2EACB57F381}"/>
              </a:ext>
            </a:extLst>
          </p:cNvPr>
          <p:cNvSpPr/>
          <p:nvPr/>
        </p:nvSpPr>
        <p:spPr>
          <a:xfrm>
            <a:off x="4609061" y="4974431"/>
            <a:ext cx="1233001" cy="205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 보내기</a:t>
            </a:r>
          </a:p>
        </p:txBody>
      </p:sp>
      <p:sp>
        <p:nvSpPr>
          <p:cNvPr id="102" name="순서도: 판단 101">
            <a:extLst>
              <a:ext uri="{FF2B5EF4-FFF2-40B4-BE49-F238E27FC236}">
                <a16:creationId xmlns:a16="http://schemas.microsoft.com/office/drawing/2014/main" id="{A4E80233-8266-4CA2-AEE0-7D6464B840E0}"/>
              </a:ext>
            </a:extLst>
          </p:cNvPr>
          <p:cNvSpPr/>
          <p:nvPr/>
        </p:nvSpPr>
        <p:spPr>
          <a:xfrm>
            <a:off x="8410800" y="3789094"/>
            <a:ext cx="2067233" cy="893851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&lt;Histogram&gt;</a:t>
            </a:r>
            <a:b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아이의 유무 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9254E49-D9C1-46FE-A8CE-03B48BF0678B}"/>
              </a:ext>
            </a:extLst>
          </p:cNvPr>
          <p:cNvCxnSpPr>
            <a:cxnSpLocks/>
            <a:stCxn id="340" idx="2"/>
            <a:endCxn id="44" idx="1"/>
          </p:cNvCxnSpPr>
          <p:nvPr/>
        </p:nvCxnSpPr>
        <p:spPr>
          <a:xfrm rot="5400000" flipH="1" flipV="1">
            <a:off x="5885698" y="3449624"/>
            <a:ext cx="3101341" cy="2906828"/>
          </a:xfrm>
          <a:prstGeom prst="bentConnector4">
            <a:avLst>
              <a:gd name="adj1" fmla="val -2753"/>
              <a:gd name="adj2" fmla="val 67950"/>
            </a:avLst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AEFDF36-BEF9-4729-BC73-542413648B8B}"/>
              </a:ext>
            </a:extLst>
          </p:cNvPr>
          <p:cNvSpPr/>
          <p:nvPr/>
        </p:nvSpPr>
        <p:spPr>
          <a:xfrm>
            <a:off x="9583500" y="4891369"/>
            <a:ext cx="1115962" cy="337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경고 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6E55D86-9249-42A7-A018-D311DDED0052}"/>
              </a:ext>
            </a:extLst>
          </p:cNvPr>
          <p:cNvSpPr/>
          <p:nvPr/>
        </p:nvSpPr>
        <p:spPr>
          <a:xfrm>
            <a:off x="8929655" y="5664210"/>
            <a:ext cx="1029524" cy="1674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재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확인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0A1E80A-1D60-461C-8634-1FCACB81C98F}"/>
              </a:ext>
            </a:extLst>
          </p:cNvPr>
          <p:cNvSpPr/>
          <p:nvPr/>
        </p:nvSpPr>
        <p:spPr>
          <a:xfrm>
            <a:off x="8929655" y="6019863"/>
            <a:ext cx="1029524" cy="1674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종료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DBB6F7-3726-45C5-890E-E937FF077716}"/>
              </a:ext>
            </a:extLst>
          </p:cNvPr>
          <p:cNvSpPr/>
          <p:nvPr/>
        </p:nvSpPr>
        <p:spPr>
          <a:xfrm>
            <a:off x="1723347" y="1018607"/>
            <a:ext cx="1310126" cy="23424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스쿨버스</a:t>
            </a:r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카메라</a:t>
            </a:r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49D1259-D431-4686-A81D-C854A4CED426}"/>
              </a:ext>
            </a:extLst>
          </p:cNvPr>
          <p:cNvSpPr/>
          <p:nvPr/>
        </p:nvSpPr>
        <p:spPr>
          <a:xfrm>
            <a:off x="2619625" y="3471216"/>
            <a:ext cx="1277278" cy="20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Gstreamer</a:t>
            </a:r>
            <a:endParaRPr lang="ko-KR" altLang="en-US" sz="1000" dirty="0">
              <a:solidFill>
                <a:schemeClr val="tx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AE61C70-826E-4C93-A314-09A07713D5DA}"/>
              </a:ext>
            </a:extLst>
          </p:cNvPr>
          <p:cNvSpPr/>
          <p:nvPr/>
        </p:nvSpPr>
        <p:spPr>
          <a:xfrm>
            <a:off x="1662312" y="1611948"/>
            <a:ext cx="1526908" cy="2340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라즈베리 파이 전원 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</a:t>
            </a:r>
            <a:endParaRPr lang="ko-KR" altLang="en-US" sz="1000" dirty="0">
              <a:solidFill>
                <a:schemeClr val="tx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8994774-91CF-4652-8BC5-69F6C8577958}"/>
              </a:ext>
            </a:extLst>
          </p:cNvPr>
          <p:cNvSpPr/>
          <p:nvPr/>
        </p:nvSpPr>
        <p:spPr>
          <a:xfrm>
            <a:off x="2619625" y="3106826"/>
            <a:ext cx="1277278" cy="20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RTSP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7FF249D-B523-47CF-B2F8-0435B30A656D}"/>
              </a:ext>
            </a:extLst>
          </p:cNvPr>
          <p:cNvSpPr/>
          <p:nvPr/>
        </p:nvSpPr>
        <p:spPr>
          <a:xfrm>
            <a:off x="2555751" y="3881066"/>
            <a:ext cx="1401465" cy="20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라즈베리 파이 전원 </a:t>
            </a:r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off</a:t>
            </a:r>
            <a:endParaRPr lang="ko-KR" altLang="en-US" sz="1000" dirty="0">
              <a:solidFill>
                <a:schemeClr val="tx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F88171D-EA36-406B-8C6D-3AB59C87F0CD}"/>
              </a:ext>
            </a:extLst>
          </p:cNvPr>
          <p:cNvSpPr/>
          <p:nvPr/>
        </p:nvSpPr>
        <p:spPr>
          <a:xfrm>
            <a:off x="2077497" y="4427674"/>
            <a:ext cx="776950" cy="1994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종료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0323BDF-335C-4D3E-A5D5-F6EDC75B942A}"/>
              </a:ext>
            </a:extLst>
          </p:cNvPr>
          <p:cNvSpPr/>
          <p:nvPr/>
        </p:nvSpPr>
        <p:spPr>
          <a:xfrm>
            <a:off x="2597850" y="2743547"/>
            <a:ext cx="1277278" cy="207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Wi-Fi </a:t>
            </a:r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자동 연결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376BF57E-6500-4F57-AC06-E7E28F1A4C87}"/>
              </a:ext>
            </a:extLst>
          </p:cNvPr>
          <p:cNvCxnSpPr>
            <a:stCxn id="122" idx="3"/>
            <a:endCxn id="13" idx="1"/>
          </p:cNvCxnSpPr>
          <p:nvPr/>
        </p:nvCxnSpPr>
        <p:spPr>
          <a:xfrm flipV="1">
            <a:off x="3896903" y="2430029"/>
            <a:ext cx="1039480" cy="1145125"/>
          </a:xfrm>
          <a:prstGeom prst="bentConnector3">
            <a:avLst/>
          </a:prstGeom>
          <a:ln w="127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순서도: 판단 156">
            <a:extLst>
              <a:ext uri="{FF2B5EF4-FFF2-40B4-BE49-F238E27FC236}">
                <a16:creationId xmlns:a16="http://schemas.microsoft.com/office/drawing/2014/main" id="{70FBE8BE-A9E3-4312-AF99-FF993076A5E6}"/>
              </a:ext>
            </a:extLst>
          </p:cNvPr>
          <p:cNvSpPr/>
          <p:nvPr/>
        </p:nvSpPr>
        <p:spPr>
          <a:xfrm>
            <a:off x="5266642" y="4472974"/>
            <a:ext cx="1432626" cy="386544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승차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05EAB37-3AFC-40A9-8FDF-186DF5E29347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2425766" y="1846005"/>
            <a:ext cx="0" cy="2367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8C47727C-29D4-48AC-BF85-8A5E102CF55B}"/>
              </a:ext>
            </a:extLst>
          </p:cNvPr>
          <p:cNvCxnSpPr>
            <a:stCxn id="73" idx="2"/>
            <a:endCxn id="137" idx="0"/>
          </p:cNvCxnSpPr>
          <p:nvPr/>
        </p:nvCxnSpPr>
        <p:spPr>
          <a:xfrm rot="16200000" flipH="1">
            <a:off x="2693055" y="2200113"/>
            <a:ext cx="276144" cy="8107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D9BA724-50F9-45E3-8029-431000194CCE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3256484" y="2947043"/>
            <a:ext cx="1780" cy="1597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F4CCCC-3061-46DB-B452-FD7F8C204866}"/>
              </a:ext>
            </a:extLst>
          </p:cNvPr>
          <p:cNvCxnSpPr>
            <a:cxnSpLocks/>
            <a:stCxn id="127" idx="2"/>
            <a:endCxn id="122" idx="0"/>
          </p:cNvCxnSpPr>
          <p:nvPr/>
        </p:nvCxnSpPr>
        <p:spPr>
          <a:xfrm>
            <a:off x="3258264" y="3314702"/>
            <a:ext cx="0" cy="156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06A3A64-9D7B-4E2D-9C5E-B281081D77D4}"/>
              </a:ext>
            </a:extLst>
          </p:cNvPr>
          <p:cNvCxnSpPr>
            <a:cxnSpLocks/>
            <a:stCxn id="122" idx="2"/>
            <a:endCxn id="131" idx="0"/>
          </p:cNvCxnSpPr>
          <p:nvPr/>
        </p:nvCxnSpPr>
        <p:spPr>
          <a:xfrm flipH="1">
            <a:off x="3256484" y="3679092"/>
            <a:ext cx="1780" cy="201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707164E-86AD-44AA-96C9-38513A26847B}"/>
              </a:ext>
            </a:extLst>
          </p:cNvPr>
          <p:cNvCxnSpPr>
            <a:stCxn id="131" idx="2"/>
            <a:endCxn id="134" idx="0"/>
          </p:cNvCxnSpPr>
          <p:nvPr/>
        </p:nvCxnSpPr>
        <p:spPr>
          <a:xfrm rot="5400000">
            <a:off x="2691862" y="3863052"/>
            <a:ext cx="338732" cy="79051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2BE6E8DF-00A5-4398-A0C3-8B1DA45C8E48}"/>
              </a:ext>
            </a:extLst>
          </p:cNvPr>
          <p:cNvCxnSpPr>
            <a:stCxn id="73" idx="1"/>
            <a:endCxn id="134" idx="1"/>
          </p:cNvCxnSpPr>
          <p:nvPr/>
        </p:nvCxnSpPr>
        <p:spPr>
          <a:xfrm rot="10800000" flipH="1" flipV="1">
            <a:off x="1709453" y="2275069"/>
            <a:ext cx="368044" cy="2252345"/>
          </a:xfrm>
          <a:prstGeom prst="bentConnector3">
            <a:avLst>
              <a:gd name="adj1" fmla="val -6211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8ADFC097-5D3C-4691-AE66-F15CBF0B18AE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5963165" y="1715061"/>
            <a:ext cx="164" cy="130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D781494-7FB9-4A88-8156-21E75F6C15B5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963165" y="2122954"/>
            <a:ext cx="0" cy="168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EB4A2C26-AC15-4039-B601-D79C30326419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197430" y="2537506"/>
            <a:ext cx="0" cy="154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05C1F84-3C8B-4561-AC95-B83822DA1D2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24671" y="2532852"/>
            <a:ext cx="0" cy="1463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AB51C181-8E45-4749-AD1F-23088B770969}"/>
              </a:ext>
            </a:extLst>
          </p:cNvPr>
          <p:cNvCxnSpPr>
            <a:cxnSpLocks/>
            <a:stCxn id="15" idx="2"/>
            <a:endCxn id="12" idx="2"/>
          </p:cNvCxnSpPr>
          <p:nvPr/>
        </p:nvCxnSpPr>
        <p:spPr>
          <a:xfrm rot="5400000" flipH="1" flipV="1">
            <a:off x="5954736" y="2129784"/>
            <a:ext cx="12628" cy="1527241"/>
          </a:xfrm>
          <a:prstGeom prst="bentConnector3">
            <a:avLst>
              <a:gd name="adj1" fmla="val -41439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17174F25-0C50-4049-BCA2-A9F1D95C5CB8}"/>
              </a:ext>
            </a:extLst>
          </p:cNvPr>
          <p:cNvCxnSpPr>
            <a:cxnSpLocks/>
          </p:cNvCxnSpPr>
          <p:nvPr/>
        </p:nvCxnSpPr>
        <p:spPr>
          <a:xfrm>
            <a:off x="5963165" y="2947043"/>
            <a:ext cx="0" cy="1460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7312E6D-1B53-4B47-9EEF-262DAFD895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5983244" y="3629264"/>
            <a:ext cx="0" cy="179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E923761B-4EC6-424C-8B37-4CD8FDEFFF99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5983244" y="4016522"/>
            <a:ext cx="379" cy="1467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3B9E0E97-373B-4B05-97D0-8990231A0421}"/>
              </a:ext>
            </a:extLst>
          </p:cNvPr>
          <p:cNvCxnSpPr>
            <a:cxnSpLocks/>
            <a:endCxn id="157" idx="0"/>
          </p:cNvCxnSpPr>
          <p:nvPr/>
        </p:nvCxnSpPr>
        <p:spPr>
          <a:xfrm flipH="1">
            <a:off x="5982955" y="4310609"/>
            <a:ext cx="668" cy="1623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A56B0F61-5154-4D37-BDEF-9B3BF527B902}"/>
              </a:ext>
            </a:extLst>
          </p:cNvPr>
          <p:cNvCxnSpPr>
            <a:cxnSpLocks/>
            <a:stCxn id="22" idx="2"/>
            <a:endCxn id="17" idx="0"/>
          </p:cNvCxnSpPr>
          <p:nvPr/>
        </p:nvCxnSpPr>
        <p:spPr>
          <a:xfrm>
            <a:off x="5983244" y="3309786"/>
            <a:ext cx="0" cy="1063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2840CAB9-AD6F-4B51-8801-7AE94B943CFE}"/>
              </a:ext>
            </a:extLst>
          </p:cNvPr>
          <p:cNvCxnSpPr>
            <a:stCxn id="157" idx="1"/>
            <a:endCxn id="101" idx="0"/>
          </p:cNvCxnSpPr>
          <p:nvPr/>
        </p:nvCxnSpPr>
        <p:spPr>
          <a:xfrm rot="10800000" flipV="1">
            <a:off x="5225562" y="4666245"/>
            <a:ext cx="41080" cy="3081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3C8ED277-7C22-436C-8D3C-8FADE4D37562}"/>
              </a:ext>
            </a:extLst>
          </p:cNvPr>
          <p:cNvCxnSpPr>
            <a:stCxn id="157" idx="3"/>
            <a:endCxn id="21" idx="0"/>
          </p:cNvCxnSpPr>
          <p:nvPr/>
        </p:nvCxnSpPr>
        <p:spPr>
          <a:xfrm>
            <a:off x="6699268" y="4666246"/>
            <a:ext cx="84933" cy="3081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21E07294-021D-47B3-A6EF-38F4BC4656E1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 flipH="1">
            <a:off x="6784200" y="5180252"/>
            <a:ext cx="1" cy="132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BDAB4542-5D13-4DF0-9753-FB4D974A2DC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6784033" y="5518512"/>
            <a:ext cx="167" cy="136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B434E1B6-566A-4E48-83BF-0EF0813FE92C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6784033" y="5860396"/>
            <a:ext cx="0" cy="145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C958BD04-2752-4A79-AE4D-8E14C2A37135}"/>
              </a:ext>
            </a:extLst>
          </p:cNvPr>
          <p:cNvCxnSpPr>
            <a:stCxn id="24" idx="2"/>
            <a:endCxn id="43" idx="0"/>
          </p:cNvCxnSpPr>
          <p:nvPr/>
        </p:nvCxnSpPr>
        <p:spPr>
          <a:xfrm>
            <a:off x="9445697" y="1913978"/>
            <a:ext cx="2067" cy="229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3B5FB342-5044-479E-843A-826D330DB4F5}"/>
              </a:ext>
            </a:extLst>
          </p:cNvPr>
          <p:cNvCxnSpPr>
            <a:cxnSpLocks/>
            <a:stCxn id="43" idx="2"/>
            <a:endCxn id="72" idx="0"/>
          </p:cNvCxnSpPr>
          <p:nvPr/>
        </p:nvCxnSpPr>
        <p:spPr>
          <a:xfrm>
            <a:off x="9447764" y="2351775"/>
            <a:ext cx="0" cy="281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F5CC63DE-7E54-4329-AA61-B7FCDAE985CC}"/>
              </a:ext>
            </a:extLst>
          </p:cNvPr>
          <p:cNvCxnSpPr>
            <a:cxnSpLocks/>
            <a:stCxn id="72" idx="2"/>
            <a:endCxn id="44" idx="0"/>
          </p:cNvCxnSpPr>
          <p:nvPr/>
        </p:nvCxnSpPr>
        <p:spPr>
          <a:xfrm>
            <a:off x="9447764" y="2992596"/>
            <a:ext cx="0" cy="191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8E9DB445-AC36-4848-8B77-82DBBECF672D}"/>
              </a:ext>
            </a:extLst>
          </p:cNvPr>
          <p:cNvCxnSpPr>
            <a:cxnSpLocks/>
            <a:stCxn id="44" idx="2"/>
            <a:endCxn id="102" idx="0"/>
          </p:cNvCxnSpPr>
          <p:nvPr/>
        </p:nvCxnSpPr>
        <p:spPr>
          <a:xfrm flipH="1">
            <a:off x="9444417" y="3520959"/>
            <a:ext cx="3347" cy="268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40701D84-598A-4BCC-A9DB-343A64835384}"/>
              </a:ext>
            </a:extLst>
          </p:cNvPr>
          <p:cNvCxnSpPr>
            <a:stCxn id="102" idx="1"/>
            <a:endCxn id="88" idx="0"/>
          </p:cNvCxnSpPr>
          <p:nvPr/>
        </p:nvCxnSpPr>
        <p:spPr>
          <a:xfrm rot="10800000" flipH="1" flipV="1">
            <a:off x="8410800" y="4236019"/>
            <a:ext cx="418174" cy="655349"/>
          </a:xfrm>
          <a:prstGeom prst="bentConnector4">
            <a:avLst>
              <a:gd name="adj1" fmla="val -12514"/>
              <a:gd name="adj2" fmla="val 8409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연결선: 꺾임 311">
            <a:extLst>
              <a:ext uri="{FF2B5EF4-FFF2-40B4-BE49-F238E27FC236}">
                <a16:creationId xmlns:a16="http://schemas.microsoft.com/office/drawing/2014/main" id="{98FECAE4-3EC4-49A8-BD00-4A24DA6E3381}"/>
              </a:ext>
            </a:extLst>
          </p:cNvPr>
          <p:cNvCxnSpPr>
            <a:stCxn id="102" idx="3"/>
            <a:endCxn id="111" idx="0"/>
          </p:cNvCxnSpPr>
          <p:nvPr/>
        </p:nvCxnSpPr>
        <p:spPr>
          <a:xfrm flipH="1">
            <a:off x="10141481" y="4236020"/>
            <a:ext cx="336552" cy="655349"/>
          </a:xfrm>
          <a:prstGeom prst="bentConnector4">
            <a:avLst>
              <a:gd name="adj1" fmla="val -67924"/>
              <a:gd name="adj2" fmla="val 8409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연결선: 꺾임 314">
            <a:extLst>
              <a:ext uri="{FF2B5EF4-FFF2-40B4-BE49-F238E27FC236}">
                <a16:creationId xmlns:a16="http://schemas.microsoft.com/office/drawing/2014/main" id="{F3A7821A-246F-4404-8062-F1D2A860ADB1}"/>
              </a:ext>
            </a:extLst>
          </p:cNvPr>
          <p:cNvCxnSpPr>
            <a:stCxn id="88" idx="2"/>
            <a:endCxn id="111" idx="2"/>
          </p:cNvCxnSpPr>
          <p:nvPr/>
        </p:nvCxnSpPr>
        <p:spPr>
          <a:xfrm rot="16200000" flipH="1">
            <a:off x="9485227" y="4572299"/>
            <a:ext cx="12700" cy="1312507"/>
          </a:xfrm>
          <a:prstGeom prst="bentConnector3">
            <a:avLst>
              <a:gd name="adj1" fmla="val 8457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ED5ACA47-AC51-4B8A-B3CA-86422AB3CFEB}"/>
              </a:ext>
            </a:extLst>
          </p:cNvPr>
          <p:cNvCxnSpPr>
            <a:cxnSpLocks/>
            <a:endCxn id="117" idx="0"/>
          </p:cNvCxnSpPr>
          <p:nvPr/>
        </p:nvCxnSpPr>
        <p:spPr>
          <a:xfrm>
            <a:off x="9444417" y="5324601"/>
            <a:ext cx="0" cy="339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E463995B-285D-4E9F-B034-6E70D80D55A2}"/>
              </a:ext>
            </a:extLst>
          </p:cNvPr>
          <p:cNvCxnSpPr>
            <a:cxnSpLocks/>
            <a:stCxn id="117" idx="2"/>
            <a:endCxn id="119" idx="0"/>
          </p:cNvCxnSpPr>
          <p:nvPr/>
        </p:nvCxnSpPr>
        <p:spPr>
          <a:xfrm>
            <a:off x="9444417" y="5831707"/>
            <a:ext cx="0" cy="188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FA43585D-6E05-49DB-8DA5-3FE5163EC7B4}"/>
              </a:ext>
            </a:extLst>
          </p:cNvPr>
          <p:cNvSpPr txBox="1"/>
          <p:nvPr/>
        </p:nvSpPr>
        <p:spPr>
          <a:xfrm>
            <a:off x="3031166" y="2369321"/>
            <a:ext cx="368045" cy="21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DFB9538-E9CB-485C-9FAC-D1E9EC9D79B4}"/>
              </a:ext>
            </a:extLst>
          </p:cNvPr>
          <p:cNvSpPr txBox="1"/>
          <p:nvPr/>
        </p:nvSpPr>
        <p:spPr>
          <a:xfrm>
            <a:off x="1355672" y="2073299"/>
            <a:ext cx="3440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E29D6C65-6A75-4D88-B798-7E97492481AC}"/>
              </a:ext>
            </a:extLst>
          </p:cNvPr>
          <p:cNvSpPr txBox="1"/>
          <p:nvPr/>
        </p:nvSpPr>
        <p:spPr>
          <a:xfrm>
            <a:off x="6861403" y="4625420"/>
            <a:ext cx="355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A7EFFD28-4350-4C9D-91E1-B38537D79FBF}"/>
              </a:ext>
            </a:extLst>
          </p:cNvPr>
          <p:cNvSpPr txBox="1"/>
          <p:nvPr/>
        </p:nvSpPr>
        <p:spPr>
          <a:xfrm>
            <a:off x="4913235" y="4674692"/>
            <a:ext cx="365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6069E58-6AC6-42B7-892D-127F4FAA4742}"/>
              </a:ext>
            </a:extLst>
          </p:cNvPr>
          <p:cNvSpPr txBox="1"/>
          <p:nvPr/>
        </p:nvSpPr>
        <p:spPr>
          <a:xfrm>
            <a:off x="10521912" y="4042864"/>
            <a:ext cx="355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1E60D553-7C30-4AF8-8AB1-21270E155674}"/>
              </a:ext>
            </a:extLst>
          </p:cNvPr>
          <p:cNvSpPr txBox="1"/>
          <p:nvPr/>
        </p:nvSpPr>
        <p:spPr>
          <a:xfrm>
            <a:off x="8197998" y="4033194"/>
            <a:ext cx="365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86637EC-92A3-4F97-959F-5785E365B47A}"/>
              </a:ext>
            </a:extLst>
          </p:cNvPr>
          <p:cNvSpPr/>
          <p:nvPr/>
        </p:nvSpPr>
        <p:spPr>
          <a:xfrm>
            <a:off x="534457" y="5254188"/>
            <a:ext cx="1986462" cy="901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</a:t>
            </a:r>
            <a:r>
              <a:rPr lang="ko-KR" altLang="en-US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진행 흐름 </a:t>
            </a:r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b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b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endParaRPr lang="en-US" altLang="ko-KR" sz="1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</a:t>
            </a:r>
            <a:r>
              <a:rPr lang="ko-KR" altLang="en-US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흐름 </a:t>
            </a:r>
            <a:r>
              <a: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0BE0F25-4792-42F7-8AAC-E5C3348B86D5}"/>
              </a:ext>
            </a:extLst>
          </p:cNvPr>
          <p:cNvCxnSpPr/>
          <p:nvPr/>
        </p:nvCxnSpPr>
        <p:spPr>
          <a:xfrm>
            <a:off x="1222872" y="5614467"/>
            <a:ext cx="5949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337A3F6E-E72B-4235-9E05-0E18D45069AA}"/>
              </a:ext>
            </a:extLst>
          </p:cNvPr>
          <p:cNvCxnSpPr/>
          <p:nvPr/>
        </p:nvCxnSpPr>
        <p:spPr>
          <a:xfrm>
            <a:off x="1222872" y="6021456"/>
            <a:ext cx="594911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DF186A5-6DFB-47ED-9E44-36F8A892768D}"/>
              </a:ext>
            </a:extLst>
          </p:cNvPr>
          <p:cNvSpPr/>
          <p:nvPr/>
        </p:nvSpPr>
        <p:spPr>
          <a:xfrm>
            <a:off x="5468193" y="6286211"/>
            <a:ext cx="1029524" cy="1674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종료</a:t>
            </a:r>
          </a:p>
        </p:txBody>
      </p:sp>
      <p:cxnSp>
        <p:nvCxnSpPr>
          <p:cNvPr id="354" name="연결선: 꺾임 353">
            <a:extLst>
              <a:ext uri="{FF2B5EF4-FFF2-40B4-BE49-F238E27FC236}">
                <a16:creationId xmlns:a16="http://schemas.microsoft.com/office/drawing/2014/main" id="{4DDD1B96-F04F-4365-A388-B4934BE863E2}"/>
              </a:ext>
            </a:extLst>
          </p:cNvPr>
          <p:cNvCxnSpPr>
            <a:stCxn id="101" idx="2"/>
            <a:endCxn id="340" idx="1"/>
          </p:cNvCxnSpPr>
          <p:nvPr/>
        </p:nvCxnSpPr>
        <p:spPr>
          <a:xfrm rot="16200000" flipH="1">
            <a:off x="4752023" y="5653790"/>
            <a:ext cx="1189708" cy="24263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CBB1DB-E6F3-4D57-A321-EDDF563AA262}"/>
              </a:ext>
            </a:extLst>
          </p:cNvPr>
          <p:cNvSpPr/>
          <p:nvPr/>
        </p:nvSpPr>
        <p:spPr>
          <a:xfrm>
            <a:off x="4546657" y="4859518"/>
            <a:ext cx="1349867" cy="412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3FCF0D5-0CF7-4020-9B59-D71EA3524080}"/>
              </a:ext>
            </a:extLst>
          </p:cNvPr>
          <p:cNvSpPr/>
          <p:nvPr/>
        </p:nvSpPr>
        <p:spPr>
          <a:xfrm>
            <a:off x="5350740" y="6218632"/>
            <a:ext cx="1233002" cy="30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215D2C-376F-47F1-A460-BF3E38D39DDF}"/>
              </a:ext>
            </a:extLst>
          </p:cNvPr>
          <p:cNvSpPr/>
          <p:nvPr/>
        </p:nvSpPr>
        <p:spPr>
          <a:xfrm>
            <a:off x="8769231" y="4031438"/>
            <a:ext cx="1300343" cy="351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524F-7892-4FE5-A975-18592455F4F2}"/>
              </a:ext>
            </a:extLst>
          </p:cNvPr>
          <p:cNvSpPr txBox="1"/>
          <p:nvPr/>
        </p:nvSpPr>
        <p:spPr>
          <a:xfrm>
            <a:off x="7944407" y="3064906"/>
            <a:ext cx="932786" cy="25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자동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43BBAE-C8EF-4733-AC0E-9FE271144390}"/>
              </a:ext>
            </a:extLst>
          </p:cNvPr>
          <p:cNvSpPr/>
          <p:nvPr/>
        </p:nvSpPr>
        <p:spPr>
          <a:xfrm>
            <a:off x="8812832" y="5594674"/>
            <a:ext cx="1294866" cy="292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0" grpId="0" animBg="1"/>
      <p:bldP spid="91" grpId="0" animBg="1"/>
      <p:bldP spid="11" grpId="0"/>
      <p:bldP spid="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53EA7D-5995-40D5-A6DB-D94F9D28CD5D}"/>
              </a:ext>
            </a:extLst>
          </p:cNvPr>
          <p:cNvSpPr/>
          <p:nvPr/>
        </p:nvSpPr>
        <p:spPr>
          <a:xfrm>
            <a:off x="0" y="2126511"/>
            <a:ext cx="6096000" cy="2604977"/>
          </a:xfrm>
          <a:prstGeom prst="rect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A4014-5724-410E-BD86-318B6E45EAFD}"/>
              </a:ext>
            </a:extLst>
          </p:cNvPr>
          <p:cNvSpPr txBox="1"/>
          <p:nvPr/>
        </p:nvSpPr>
        <p:spPr>
          <a:xfrm>
            <a:off x="463827" y="2413336"/>
            <a:ext cx="5433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3. </a:t>
            </a:r>
            <a:r>
              <a:rPr lang="ko-KR" altLang="en-US" sz="6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사용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E1B44-E4C6-473F-BD77-13EE21F77296}"/>
              </a:ext>
            </a:extLst>
          </p:cNvPr>
          <p:cNvSpPr txBox="1"/>
          <p:nvPr/>
        </p:nvSpPr>
        <p:spPr>
          <a:xfrm>
            <a:off x="463828" y="3283190"/>
            <a:ext cx="3988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School bus children’s safety system</a:t>
            </a:r>
            <a:endParaRPr lang="ko-KR" altLang="en-US" sz="2500" dirty="0">
              <a:solidFill>
                <a:schemeClr val="bg1"/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79DCF-62C7-4C8F-B13E-6C6D23D6298B}"/>
              </a:ext>
            </a:extLst>
          </p:cNvPr>
          <p:cNvSpPr txBox="1"/>
          <p:nvPr/>
        </p:nvSpPr>
        <p:spPr>
          <a:xfrm>
            <a:off x="463827" y="3733120"/>
            <a:ext cx="3220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통학버스 어린이 안전 시스템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화이트박스조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E369BC-11E6-406E-9E82-911779811EF3}"/>
              </a:ext>
            </a:extLst>
          </p:cNvPr>
          <p:cNvCxnSpPr>
            <a:cxnSpLocks/>
          </p:cNvCxnSpPr>
          <p:nvPr/>
        </p:nvCxnSpPr>
        <p:spPr>
          <a:xfrm>
            <a:off x="569845" y="2413336"/>
            <a:ext cx="1722781" cy="0"/>
          </a:xfrm>
          <a:prstGeom prst="line">
            <a:avLst/>
          </a:prstGeom>
          <a:ln w="1905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14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657</Words>
  <Application>Microsoft Office PowerPoint</Application>
  <PresentationFormat>와이드스크린</PresentationFormat>
  <Paragraphs>160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KoPub돋움체 Bold</vt:lpstr>
      <vt:lpstr>KoPub돋움체 Light</vt:lpstr>
      <vt:lpstr>Noto Sans CJK KR Bold</vt:lpstr>
      <vt:lpstr>Noto Sans CJK KR DemiLight</vt:lpstr>
      <vt:lpstr>Noto Sans CJK KR Light</vt:lpstr>
      <vt:lpstr>Noto Sans CJK KR Medium</vt:lpstr>
      <vt:lpstr>Noto Sans CJK KR Regular</vt:lpstr>
      <vt:lpstr>맑은 고딕</vt:lpstr>
      <vt:lpstr>Arial</vt:lpstr>
      <vt:lpstr>Bahnschrift SemiBold Condensed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현석</dc:creator>
  <cp:lastModifiedBy>오 현석</cp:lastModifiedBy>
  <cp:revision>642</cp:revision>
  <dcterms:created xsi:type="dcterms:W3CDTF">2019-11-27T07:40:10Z</dcterms:created>
  <dcterms:modified xsi:type="dcterms:W3CDTF">2019-12-05T03:16:51Z</dcterms:modified>
</cp:coreProperties>
</file>